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7" r:id="rId2"/>
    <p:sldId id="320" r:id="rId3"/>
    <p:sldId id="318" r:id="rId4"/>
    <p:sldId id="331" r:id="rId5"/>
    <p:sldId id="322" r:id="rId6"/>
    <p:sldId id="334" r:id="rId7"/>
    <p:sldId id="287" r:id="rId8"/>
    <p:sldId id="327" r:id="rId9"/>
    <p:sldId id="328" r:id="rId10"/>
    <p:sldId id="332" r:id="rId11"/>
    <p:sldId id="329" r:id="rId12"/>
    <p:sldId id="333" r:id="rId13"/>
    <p:sldId id="335" r:id="rId14"/>
    <p:sldId id="314" r:id="rId15"/>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024"/>
    <a:srgbClr val="741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4674"/>
  </p:normalViewPr>
  <p:slideViewPr>
    <p:cSldViewPr snapToGrid="0">
      <p:cViewPr varScale="1">
        <p:scale>
          <a:sx n="45" d="100"/>
          <a:sy n="45" d="100"/>
        </p:scale>
        <p:origin x="748" y="4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255396BA-BA0B-E646-B112-BDB6D130FD61}" type="datetimeFigureOut">
              <a:rPr lang="en-GB" smtClean="0"/>
              <a:t>05/07/2023</a:t>
            </a:fld>
            <a:endParaRPr lang="en-GB"/>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DC81CCE8-8669-844C-8A1E-83EDDE9464AC}" type="slidenum">
              <a:rPr lang="en-GB" smtClean="0"/>
              <a:t>‹#›</a:t>
            </a:fld>
            <a:endParaRPr lang="en-GB"/>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rgbClr val="FFFFFF"/>
                </a:solidFill>
                <a:latin typeface="Nunito Sans Black" charset="0"/>
                <a:ea typeface="Nunito Sans Black" charset="0"/>
                <a:cs typeface="Nunito Sans Black" charset="0"/>
              </a:defRPr>
            </a:lvl1pPr>
          </a:lstStyle>
          <a:p>
            <a:pPr marL="12700" lvl="0" algn="l" defTabSz="914400" rtl="0" eaLnBrk="1" latinLnBrk="0" hangingPunct="1">
              <a:lnSpc>
                <a:spcPct val="100000"/>
              </a:lnSpc>
              <a:spcBef>
                <a:spcPts val="4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12700">
              <a:spcBef>
                <a:spcPts val="110"/>
              </a:spcBef>
            </a:pPr>
            <a:r>
              <a:rPr lang="en-US" spc="75" dirty="0"/>
              <a:t>© </a:t>
            </a:r>
            <a:r>
              <a:rPr lang="en-US" spc="-5" dirty="0"/>
              <a:t>The </a:t>
            </a:r>
            <a:r>
              <a:rPr lang="en-US" spc="-20" dirty="0"/>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grpSp>
        <p:nvGrpSpPr>
          <p:cNvPr id="77" name="Group 76"/>
          <p:cNvGrpSpPr/>
          <p:nvPr userDrawn="1"/>
        </p:nvGrpSpPr>
        <p:grpSpPr>
          <a:xfrm>
            <a:off x="4899063" y="2108202"/>
            <a:ext cx="6457874" cy="4714784"/>
            <a:chOff x="1243080" y="996480"/>
            <a:chExt cx="7627680" cy="5568840"/>
          </a:xfrm>
          <a:solidFill>
            <a:schemeClr val="bg1"/>
          </a:solidFill>
        </p:grpSpPr>
        <p:sp>
          <p:nvSpPr>
            <p:cNvPr id="78" name="Freeform 1"/>
            <p:cNvSpPr/>
            <p:nvPr/>
          </p:nvSpPr>
          <p:spPr>
            <a:xfrm>
              <a:off x="1243080" y="4809960"/>
              <a:ext cx="1350360" cy="1744200"/>
            </a:xfrm>
            <a:custGeom>
              <a:avLst/>
              <a:gdLst/>
              <a:ahLst/>
              <a:cxnLst/>
              <a:rect l="0" t="0" r="r" b="b"/>
              <a:pathLst>
                <a:path w="3751" h="4845">
                  <a:moveTo>
                    <a:pt x="0" y="4094"/>
                  </a:moveTo>
                  <a:lnTo>
                    <a:pt x="0" y="4094"/>
                  </a:lnTo>
                  <a:cubicBezTo>
                    <a:pt x="625" y="3375"/>
                    <a:pt x="625" y="3375"/>
                    <a:pt x="625" y="3375"/>
                  </a:cubicBezTo>
                  <a:cubicBezTo>
                    <a:pt x="1063" y="3719"/>
                    <a:pt x="1500" y="3937"/>
                    <a:pt x="2032" y="3937"/>
                  </a:cubicBezTo>
                  <a:cubicBezTo>
                    <a:pt x="2469" y="3937"/>
                    <a:pt x="2719" y="3781"/>
                    <a:pt x="2719" y="3500"/>
                  </a:cubicBezTo>
                  <a:cubicBezTo>
                    <a:pt x="2719" y="3469"/>
                    <a:pt x="2719" y="3469"/>
                    <a:pt x="2719" y="3469"/>
                  </a:cubicBezTo>
                  <a:cubicBezTo>
                    <a:pt x="2719" y="3219"/>
                    <a:pt x="2563" y="3094"/>
                    <a:pt x="1782" y="2875"/>
                  </a:cubicBezTo>
                  <a:cubicBezTo>
                    <a:pt x="813" y="2625"/>
                    <a:pt x="188" y="2375"/>
                    <a:pt x="188" y="1437"/>
                  </a:cubicBezTo>
                  <a:cubicBezTo>
                    <a:pt x="188" y="1406"/>
                    <a:pt x="188" y="1406"/>
                    <a:pt x="188" y="1406"/>
                  </a:cubicBezTo>
                  <a:cubicBezTo>
                    <a:pt x="188" y="562"/>
                    <a:pt x="875" y="0"/>
                    <a:pt x="1844" y="0"/>
                  </a:cubicBezTo>
                  <a:cubicBezTo>
                    <a:pt x="2532" y="0"/>
                    <a:pt x="3125" y="219"/>
                    <a:pt x="3594" y="594"/>
                  </a:cubicBezTo>
                  <a:cubicBezTo>
                    <a:pt x="3063" y="1375"/>
                    <a:pt x="3063" y="1375"/>
                    <a:pt x="3063" y="1375"/>
                  </a:cubicBezTo>
                  <a:cubicBezTo>
                    <a:pt x="2656" y="1094"/>
                    <a:pt x="2250" y="906"/>
                    <a:pt x="1844" y="906"/>
                  </a:cubicBezTo>
                  <a:cubicBezTo>
                    <a:pt x="1438" y="906"/>
                    <a:pt x="1219" y="1094"/>
                    <a:pt x="1219" y="1312"/>
                  </a:cubicBezTo>
                  <a:cubicBezTo>
                    <a:pt x="1219" y="1344"/>
                    <a:pt x="1219" y="1344"/>
                    <a:pt x="1219" y="1344"/>
                  </a:cubicBezTo>
                  <a:cubicBezTo>
                    <a:pt x="1219" y="1656"/>
                    <a:pt x="1438" y="1750"/>
                    <a:pt x="2250" y="1969"/>
                  </a:cubicBezTo>
                  <a:cubicBezTo>
                    <a:pt x="3219" y="2219"/>
                    <a:pt x="3750" y="2562"/>
                    <a:pt x="3750" y="3375"/>
                  </a:cubicBezTo>
                  <a:lnTo>
                    <a:pt x="3750" y="3375"/>
                  </a:lnTo>
                  <a:cubicBezTo>
                    <a:pt x="3750" y="4312"/>
                    <a:pt x="3031" y="4844"/>
                    <a:pt x="2032" y="4844"/>
                  </a:cubicBezTo>
                  <a:cubicBezTo>
                    <a:pt x="1313" y="4844"/>
                    <a:pt x="563" y="4594"/>
                    <a:pt x="0" y="4094"/>
                  </a:cubicBezTo>
                </a:path>
              </a:pathLst>
            </a:custGeom>
            <a:grpFill/>
            <a:ln>
              <a:noFill/>
            </a:ln>
          </p:spPr>
        </p:sp>
        <p:sp>
          <p:nvSpPr>
            <p:cNvPr id="79" name="Freeform 2"/>
            <p:cNvSpPr/>
            <p:nvPr/>
          </p:nvSpPr>
          <p:spPr>
            <a:xfrm>
              <a:off x="2728080" y="5203800"/>
              <a:ext cx="1215360" cy="1361520"/>
            </a:xfrm>
            <a:custGeom>
              <a:avLst/>
              <a:gdLst/>
              <a:ahLst/>
              <a:cxnLst/>
              <a:rect l="0" t="0" r="r" b="b"/>
              <a:pathLst>
                <a:path w="3376" h="3782">
                  <a:moveTo>
                    <a:pt x="0" y="1906"/>
                  </a:moveTo>
                  <a:lnTo>
                    <a:pt x="0" y="1906"/>
                  </a:lnTo>
                  <a:cubicBezTo>
                    <a:pt x="0" y="1875"/>
                    <a:pt x="0" y="1875"/>
                    <a:pt x="0" y="1875"/>
                  </a:cubicBezTo>
                  <a:cubicBezTo>
                    <a:pt x="0" y="843"/>
                    <a:pt x="813" y="0"/>
                    <a:pt x="1907" y="0"/>
                  </a:cubicBezTo>
                  <a:cubicBezTo>
                    <a:pt x="2594" y="0"/>
                    <a:pt x="3032" y="250"/>
                    <a:pt x="3344" y="625"/>
                  </a:cubicBezTo>
                  <a:cubicBezTo>
                    <a:pt x="2719" y="1281"/>
                    <a:pt x="2719" y="1281"/>
                    <a:pt x="2719" y="1281"/>
                  </a:cubicBezTo>
                  <a:cubicBezTo>
                    <a:pt x="2500" y="1031"/>
                    <a:pt x="2282" y="906"/>
                    <a:pt x="1907" y="906"/>
                  </a:cubicBezTo>
                  <a:cubicBezTo>
                    <a:pt x="1407" y="906"/>
                    <a:pt x="1032" y="1343"/>
                    <a:pt x="1032" y="1875"/>
                  </a:cubicBezTo>
                  <a:lnTo>
                    <a:pt x="1032" y="1875"/>
                  </a:lnTo>
                  <a:cubicBezTo>
                    <a:pt x="1032" y="2437"/>
                    <a:pt x="1375" y="2875"/>
                    <a:pt x="1938" y="2875"/>
                  </a:cubicBezTo>
                  <a:cubicBezTo>
                    <a:pt x="2282" y="2875"/>
                    <a:pt x="2532" y="2750"/>
                    <a:pt x="2782" y="2500"/>
                  </a:cubicBezTo>
                  <a:cubicBezTo>
                    <a:pt x="3375" y="3125"/>
                    <a:pt x="3375" y="3125"/>
                    <a:pt x="3375" y="3125"/>
                  </a:cubicBezTo>
                  <a:cubicBezTo>
                    <a:pt x="3032" y="3500"/>
                    <a:pt x="2625" y="3781"/>
                    <a:pt x="1907" y="3781"/>
                  </a:cubicBezTo>
                  <a:cubicBezTo>
                    <a:pt x="813" y="3781"/>
                    <a:pt x="0" y="2937"/>
                    <a:pt x="0" y="1906"/>
                  </a:cubicBezTo>
                </a:path>
              </a:pathLst>
            </a:custGeom>
            <a:grpFill/>
            <a:ln>
              <a:noFill/>
            </a:ln>
          </p:spPr>
        </p:sp>
        <p:sp>
          <p:nvSpPr>
            <p:cNvPr id="80" name="Freeform 3"/>
            <p:cNvSpPr/>
            <p:nvPr/>
          </p:nvSpPr>
          <p:spPr>
            <a:xfrm>
              <a:off x="4010760" y="5203800"/>
              <a:ext cx="1417320" cy="1361520"/>
            </a:xfrm>
            <a:custGeom>
              <a:avLst/>
              <a:gdLst/>
              <a:ahLst/>
              <a:cxnLst/>
              <a:rect l="0" t="0" r="r" b="b"/>
              <a:pathLst>
                <a:path w="3937" h="3782">
                  <a:moveTo>
                    <a:pt x="0" y="1906"/>
                  </a:moveTo>
                  <a:lnTo>
                    <a:pt x="0" y="1906"/>
                  </a:lnTo>
                  <a:cubicBezTo>
                    <a:pt x="0" y="1875"/>
                    <a:pt x="0" y="1875"/>
                    <a:pt x="0" y="1875"/>
                  </a:cubicBezTo>
                  <a:cubicBezTo>
                    <a:pt x="0" y="843"/>
                    <a:pt x="844" y="0"/>
                    <a:pt x="1969" y="0"/>
                  </a:cubicBezTo>
                  <a:cubicBezTo>
                    <a:pt x="3093" y="0"/>
                    <a:pt x="3936" y="843"/>
                    <a:pt x="3936" y="1875"/>
                  </a:cubicBezTo>
                  <a:lnTo>
                    <a:pt x="3936" y="1875"/>
                  </a:lnTo>
                  <a:cubicBezTo>
                    <a:pt x="3936" y="2937"/>
                    <a:pt x="3093" y="3781"/>
                    <a:pt x="1969" y="3781"/>
                  </a:cubicBezTo>
                  <a:cubicBezTo>
                    <a:pt x="844" y="3781"/>
                    <a:pt x="0" y="2937"/>
                    <a:pt x="0" y="1906"/>
                  </a:cubicBezTo>
                  <a:moveTo>
                    <a:pt x="2906" y="1906"/>
                  </a:moveTo>
                  <a:lnTo>
                    <a:pt x="2906" y="1906"/>
                  </a:lnTo>
                  <a:cubicBezTo>
                    <a:pt x="2906" y="1875"/>
                    <a:pt x="2906" y="1875"/>
                    <a:pt x="2906" y="1875"/>
                  </a:cubicBezTo>
                  <a:cubicBezTo>
                    <a:pt x="2906" y="1343"/>
                    <a:pt x="2531" y="906"/>
                    <a:pt x="1969" y="906"/>
                  </a:cubicBezTo>
                  <a:cubicBezTo>
                    <a:pt x="1375" y="906"/>
                    <a:pt x="1031" y="1343"/>
                    <a:pt x="1031" y="1875"/>
                  </a:cubicBezTo>
                  <a:lnTo>
                    <a:pt x="1031" y="1875"/>
                  </a:lnTo>
                  <a:cubicBezTo>
                    <a:pt x="1031" y="2437"/>
                    <a:pt x="1406" y="2875"/>
                    <a:pt x="1969" y="2875"/>
                  </a:cubicBezTo>
                  <a:cubicBezTo>
                    <a:pt x="2562" y="2875"/>
                    <a:pt x="2906" y="2437"/>
                    <a:pt x="2906" y="1906"/>
                  </a:cubicBezTo>
                </a:path>
              </a:pathLst>
            </a:custGeom>
            <a:grpFill/>
            <a:ln>
              <a:noFill/>
            </a:ln>
          </p:spPr>
        </p:sp>
        <p:sp>
          <p:nvSpPr>
            <p:cNvPr id="81" name="Freeform 4"/>
            <p:cNvSpPr/>
            <p:nvPr/>
          </p:nvSpPr>
          <p:spPr>
            <a:xfrm>
              <a:off x="5574240" y="5226120"/>
              <a:ext cx="1192680" cy="1328040"/>
            </a:xfrm>
            <a:custGeom>
              <a:avLst/>
              <a:gdLst/>
              <a:ahLst/>
              <a:cxnLst/>
              <a:rect l="0" t="0" r="r" b="b"/>
              <a:pathLst>
                <a:path w="3313" h="3689">
                  <a:moveTo>
                    <a:pt x="0" y="2344"/>
                  </a:moveTo>
                  <a:lnTo>
                    <a:pt x="0" y="2344"/>
                  </a:lnTo>
                  <a:cubicBezTo>
                    <a:pt x="0" y="0"/>
                    <a:pt x="0" y="0"/>
                    <a:pt x="0" y="0"/>
                  </a:cubicBezTo>
                  <a:cubicBezTo>
                    <a:pt x="1000" y="0"/>
                    <a:pt x="1000" y="0"/>
                    <a:pt x="1000" y="0"/>
                  </a:cubicBezTo>
                  <a:cubicBezTo>
                    <a:pt x="1000" y="2031"/>
                    <a:pt x="1000" y="2031"/>
                    <a:pt x="1000" y="2031"/>
                  </a:cubicBezTo>
                  <a:cubicBezTo>
                    <a:pt x="1000" y="2531"/>
                    <a:pt x="1250" y="2781"/>
                    <a:pt x="1625" y="2781"/>
                  </a:cubicBezTo>
                  <a:cubicBezTo>
                    <a:pt x="2031" y="2781"/>
                    <a:pt x="2281" y="2531"/>
                    <a:pt x="2281" y="2031"/>
                  </a:cubicBezTo>
                  <a:cubicBezTo>
                    <a:pt x="2281" y="0"/>
                    <a:pt x="2281" y="0"/>
                    <a:pt x="2281" y="0"/>
                  </a:cubicBezTo>
                  <a:cubicBezTo>
                    <a:pt x="3312" y="0"/>
                    <a:pt x="3312" y="0"/>
                    <a:pt x="3312" y="0"/>
                  </a:cubicBezTo>
                  <a:cubicBezTo>
                    <a:pt x="3312" y="3625"/>
                    <a:pt x="3312" y="3625"/>
                    <a:pt x="3312" y="3625"/>
                  </a:cubicBezTo>
                  <a:cubicBezTo>
                    <a:pt x="2281" y="3625"/>
                    <a:pt x="2281" y="3625"/>
                    <a:pt x="2281" y="3625"/>
                  </a:cubicBezTo>
                  <a:cubicBezTo>
                    <a:pt x="2281" y="3125"/>
                    <a:pt x="2281" y="3125"/>
                    <a:pt x="2281" y="3125"/>
                  </a:cubicBezTo>
                  <a:cubicBezTo>
                    <a:pt x="2031" y="3406"/>
                    <a:pt x="1750" y="3688"/>
                    <a:pt x="1218" y="3688"/>
                  </a:cubicBezTo>
                  <a:cubicBezTo>
                    <a:pt x="437" y="3688"/>
                    <a:pt x="0" y="3188"/>
                    <a:pt x="0" y="2344"/>
                  </a:cubicBezTo>
                </a:path>
              </a:pathLst>
            </a:custGeom>
            <a:grpFill/>
            <a:ln>
              <a:noFill/>
            </a:ln>
          </p:spPr>
        </p:sp>
        <p:sp>
          <p:nvSpPr>
            <p:cNvPr id="82" name="Freeform 5"/>
            <p:cNvSpPr/>
            <p:nvPr/>
          </p:nvSpPr>
          <p:spPr>
            <a:xfrm>
              <a:off x="6980400" y="4899960"/>
              <a:ext cx="675360" cy="1654200"/>
            </a:xfrm>
            <a:custGeom>
              <a:avLst/>
              <a:gdLst/>
              <a:ahLst/>
              <a:cxnLst/>
              <a:rect l="0" t="0" r="r" b="b"/>
              <a:pathLst>
                <a:path w="1876" h="4595">
                  <a:moveTo>
                    <a:pt x="0" y="3500"/>
                  </a:moveTo>
                  <a:lnTo>
                    <a:pt x="0" y="3500"/>
                  </a:lnTo>
                  <a:cubicBezTo>
                    <a:pt x="0" y="0"/>
                    <a:pt x="0" y="0"/>
                    <a:pt x="0" y="0"/>
                  </a:cubicBezTo>
                  <a:cubicBezTo>
                    <a:pt x="1031" y="0"/>
                    <a:pt x="1031" y="0"/>
                    <a:pt x="1031" y="0"/>
                  </a:cubicBezTo>
                  <a:cubicBezTo>
                    <a:pt x="1031" y="906"/>
                    <a:pt x="1031" y="906"/>
                    <a:pt x="1031" y="906"/>
                  </a:cubicBezTo>
                  <a:cubicBezTo>
                    <a:pt x="1875" y="906"/>
                    <a:pt x="1875" y="906"/>
                    <a:pt x="1875" y="906"/>
                  </a:cubicBezTo>
                  <a:cubicBezTo>
                    <a:pt x="1875" y="1781"/>
                    <a:pt x="1875" y="1781"/>
                    <a:pt x="1875" y="1781"/>
                  </a:cubicBezTo>
                  <a:cubicBezTo>
                    <a:pt x="1031" y="1781"/>
                    <a:pt x="1031" y="1781"/>
                    <a:pt x="1031" y="1781"/>
                  </a:cubicBezTo>
                  <a:cubicBezTo>
                    <a:pt x="1031" y="3344"/>
                    <a:pt x="1031" y="3344"/>
                    <a:pt x="1031" y="3344"/>
                  </a:cubicBezTo>
                  <a:cubicBezTo>
                    <a:pt x="1031" y="3562"/>
                    <a:pt x="1125" y="3687"/>
                    <a:pt x="1344" y="3687"/>
                  </a:cubicBezTo>
                  <a:cubicBezTo>
                    <a:pt x="1531" y="3687"/>
                    <a:pt x="1719" y="3656"/>
                    <a:pt x="1844" y="3562"/>
                  </a:cubicBezTo>
                  <a:cubicBezTo>
                    <a:pt x="1844" y="4375"/>
                    <a:pt x="1844" y="4375"/>
                    <a:pt x="1844" y="4375"/>
                  </a:cubicBezTo>
                  <a:cubicBezTo>
                    <a:pt x="1656" y="4531"/>
                    <a:pt x="1406" y="4594"/>
                    <a:pt x="1031" y="4594"/>
                  </a:cubicBezTo>
                  <a:cubicBezTo>
                    <a:pt x="406" y="4594"/>
                    <a:pt x="0" y="4344"/>
                    <a:pt x="0" y="3500"/>
                  </a:cubicBezTo>
                </a:path>
              </a:pathLst>
            </a:custGeom>
            <a:grpFill/>
            <a:ln>
              <a:noFill/>
            </a:ln>
          </p:spPr>
        </p:sp>
        <p:sp>
          <p:nvSpPr>
            <p:cNvPr id="83" name="Freeform 6"/>
            <p:cNvSpPr/>
            <p:nvPr/>
          </p:nvSpPr>
          <p:spPr>
            <a:xfrm>
              <a:off x="7812720" y="5214960"/>
              <a:ext cx="1058040" cy="1339200"/>
            </a:xfrm>
            <a:custGeom>
              <a:avLst/>
              <a:gdLst/>
              <a:ahLst/>
              <a:cxnLst/>
              <a:rect l="0" t="0" r="r" b="b"/>
              <a:pathLst>
                <a:path w="2939" h="3720">
                  <a:moveTo>
                    <a:pt x="0" y="3187"/>
                  </a:moveTo>
                  <a:lnTo>
                    <a:pt x="0" y="3187"/>
                  </a:lnTo>
                  <a:cubicBezTo>
                    <a:pt x="438" y="2500"/>
                    <a:pt x="438" y="2500"/>
                    <a:pt x="438" y="2500"/>
                  </a:cubicBezTo>
                  <a:cubicBezTo>
                    <a:pt x="844" y="2781"/>
                    <a:pt x="1250" y="2937"/>
                    <a:pt x="1594" y="2937"/>
                  </a:cubicBezTo>
                  <a:cubicBezTo>
                    <a:pt x="1875" y="2937"/>
                    <a:pt x="2032" y="2844"/>
                    <a:pt x="2032" y="2656"/>
                  </a:cubicBezTo>
                  <a:lnTo>
                    <a:pt x="2032" y="2656"/>
                  </a:lnTo>
                  <a:cubicBezTo>
                    <a:pt x="2032" y="2437"/>
                    <a:pt x="1657" y="2344"/>
                    <a:pt x="1282" y="2250"/>
                  </a:cubicBezTo>
                  <a:cubicBezTo>
                    <a:pt x="782" y="2094"/>
                    <a:pt x="188" y="1844"/>
                    <a:pt x="188" y="1156"/>
                  </a:cubicBezTo>
                  <a:cubicBezTo>
                    <a:pt x="188" y="1125"/>
                    <a:pt x="188" y="1125"/>
                    <a:pt x="188" y="1125"/>
                  </a:cubicBezTo>
                  <a:cubicBezTo>
                    <a:pt x="188" y="406"/>
                    <a:pt x="782" y="0"/>
                    <a:pt x="1532" y="0"/>
                  </a:cubicBezTo>
                  <a:cubicBezTo>
                    <a:pt x="1969" y="0"/>
                    <a:pt x="2469" y="156"/>
                    <a:pt x="2875" y="406"/>
                  </a:cubicBezTo>
                  <a:cubicBezTo>
                    <a:pt x="2469" y="1125"/>
                    <a:pt x="2469" y="1125"/>
                    <a:pt x="2469" y="1125"/>
                  </a:cubicBezTo>
                  <a:cubicBezTo>
                    <a:pt x="2125" y="906"/>
                    <a:pt x="1750" y="781"/>
                    <a:pt x="1500" y="781"/>
                  </a:cubicBezTo>
                  <a:cubicBezTo>
                    <a:pt x="1250" y="781"/>
                    <a:pt x="1125" y="875"/>
                    <a:pt x="1125" y="1031"/>
                  </a:cubicBezTo>
                  <a:lnTo>
                    <a:pt x="1125" y="1031"/>
                  </a:lnTo>
                  <a:cubicBezTo>
                    <a:pt x="1125" y="1250"/>
                    <a:pt x="1469" y="1344"/>
                    <a:pt x="1844" y="1469"/>
                  </a:cubicBezTo>
                  <a:cubicBezTo>
                    <a:pt x="2375" y="1656"/>
                    <a:pt x="2938" y="1875"/>
                    <a:pt x="2938" y="2562"/>
                  </a:cubicBezTo>
                  <a:lnTo>
                    <a:pt x="2938" y="2562"/>
                  </a:lnTo>
                  <a:cubicBezTo>
                    <a:pt x="2938" y="3375"/>
                    <a:pt x="2344" y="3719"/>
                    <a:pt x="1563" y="3719"/>
                  </a:cubicBezTo>
                  <a:cubicBezTo>
                    <a:pt x="1063" y="3719"/>
                    <a:pt x="500" y="3562"/>
                    <a:pt x="0" y="3187"/>
                  </a:cubicBezTo>
                </a:path>
              </a:pathLst>
            </a:custGeom>
            <a:grpFill/>
            <a:ln>
              <a:noFill/>
            </a:ln>
          </p:spPr>
        </p:sp>
        <p:sp>
          <p:nvSpPr>
            <p:cNvPr id="84" name="Freeform 7"/>
            <p:cNvSpPr/>
            <p:nvPr/>
          </p:nvSpPr>
          <p:spPr>
            <a:xfrm>
              <a:off x="3144600" y="2076480"/>
              <a:ext cx="1395360" cy="934200"/>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grpFill/>
            <a:ln>
              <a:noFill/>
            </a:ln>
          </p:spPr>
        </p:sp>
        <p:sp>
          <p:nvSpPr>
            <p:cNvPr id="85" name="Freeform 8"/>
            <p:cNvSpPr/>
            <p:nvPr/>
          </p:nvSpPr>
          <p:spPr>
            <a:xfrm>
              <a:off x="4528080" y="3539160"/>
              <a:ext cx="1057680" cy="900000"/>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grpFill/>
            <a:ln>
              <a:noFill/>
            </a:ln>
          </p:spPr>
        </p:sp>
        <p:sp>
          <p:nvSpPr>
            <p:cNvPr id="86" name="Freeform 9"/>
            <p:cNvSpPr/>
            <p:nvPr/>
          </p:nvSpPr>
          <p:spPr>
            <a:xfrm>
              <a:off x="5585400" y="2076480"/>
              <a:ext cx="1384200" cy="934200"/>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grpFill/>
            <a:ln>
              <a:noFill/>
            </a:ln>
          </p:spPr>
        </p:sp>
        <p:sp>
          <p:nvSpPr>
            <p:cNvPr id="87" name="Freeform 10"/>
            <p:cNvSpPr/>
            <p:nvPr/>
          </p:nvSpPr>
          <p:spPr>
            <a:xfrm>
              <a:off x="4393080" y="996480"/>
              <a:ext cx="1338840" cy="2014200"/>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grpFill/>
            <a:ln>
              <a:noFill/>
            </a:ln>
          </p:spPr>
        </p:sp>
        <p:sp>
          <p:nvSpPr>
            <p:cNvPr id="88" name="Freeform 11"/>
            <p:cNvSpPr/>
            <p:nvPr/>
          </p:nvSpPr>
          <p:spPr>
            <a:xfrm>
              <a:off x="3965760" y="3179160"/>
              <a:ext cx="2182320" cy="191520"/>
            </a:xfrm>
            <a:custGeom>
              <a:avLst/>
              <a:gdLst/>
              <a:ahLst/>
              <a:cxnLst/>
              <a:rect l="0" t="0" r="r" b="b"/>
              <a:pathLst>
                <a:path w="6062" h="532">
                  <a:moveTo>
                    <a:pt x="0" y="531"/>
                  </a:moveTo>
                  <a:lnTo>
                    <a:pt x="6061" y="531"/>
                  </a:lnTo>
                  <a:lnTo>
                    <a:pt x="6061" y="0"/>
                  </a:lnTo>
                  <a:lnTo>
                    <a:pt x="0" y="0"/>
                  </a:lnTo>
                  <a:lnTo>
                    <a:pt x="0" y="531"/>
                  </a:lnTo>
                </a:path>
              </a:pathLst>
            </a:custGeom>
            <a:grpFill/>
            <a:ln>
              <a:noFill/>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by Image 2">
    <p:bg>
      <p:bgPr>
        <a:solidFill>
          <a:schemeClr val="accent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0846004" y="7272323"/>
            <a:ext cx="4939249" cy="1389713"/>
            <a:chOff x="228240" y="2152440"/>
            <a:chExt cx="10101600" cy="2842200"/>
          </a:xfrm>
          <a:solidFill>
            <a:schemeClr val="bg1"/>
          </a:solidFill>
        </p:grpSpPr>
        <p:sp>
          <p:nvSpPr>
            <p:cNvPr id="9"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0"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23" name="TextBox 22"/>
          <p:cNvSpPr txBox="1"/>
          <p:nvPr userDrawn="1"/>
        </p:nvSpPr>
        <p:spPr>
          <a:xfrm>
            <a:off x="188867" y="6209865"/>
            <a:ext cx="6528345" cy="2689198"/>
          </a:xfrm>
          <a:prstGeom prst="rect">
            <a:avLst/>
          </a:prstGeom>
          <a:noFill/>
        </p:spPr>
        <p:txBody>
          <a:bodyPr wrap="square" rtlCol="0">
            <a:spAutoFit/>
          </a:bodyPr>
          <a:lstStyle/>
          <a:p>
            <a:pPr>
              <a:lnSpc>
                <a:spcPts val="6600"/>
              </a:lnSpc>
            </a:pPr>
            <a:r>
              <a:rPr lang="en-GB" sz="7000" b="0" i="0" kern="1200" spc="-195" baseline="0" dirty="0">
                <a:solidFill>
                  <a:schemeClr val="bg1"/>
                </a:solidFill>
                <a:latin typeface="Nunito Sans Black" charset="0"/>
                <a:ea typeface="Nunito Sans Black" charset="0"/>
                <a:cs typeface="Nunito Sans Black" charset="0"/>
              </a:rPr>
              <a:t>Do more.</a:t>
            </a:r>
          </a:p>
          <a:p>
            <a:pPr>
              <a:lnSpc>
                <a:spcPts val="6600"/>
              </a:lnSpc>
            </a:pPr>
            <a:r>
              <a:rPr lang="en-GB" sz="7000" b="0" i="0" kern="1200" spc="-195" baseline="0" dirty="0">
                <a:solidFill>
                  <a:schemeClr val="bg1"/>
                </a:solidFill>
                <a:latin typeface="Nunito Sans Black" charset="0"/>
                <a:ea typeface="Nunito Sans Black" charset="0"/>
                <a:cs typeface="Nunito Sans Black" charset="0"/>
              </a:rPr>
              <a:t>Share more.</a:t>
            </a:r>
          </a:p>
          <a:p>
            <a:pPr>
              <a:lnSpc>
                <a:spcPts val="6600"/>
              </a:lnSpc>
            </a:pPr>
            <a:r>
              <a:rPr lang="en-GB" sz="7000" b="0" i="0" kern="1200" spc="-195" baseline="0" dirty="0">
                <a:solidFill>
                  <a:schemeClr val="bg1"/>
                </a:solidFill>
                <a:latin typeface="Nunito Sans Black" charset="0"/>
                <a:ea typeface="Nunito Sans Black" charset="0"/>
                <a:cs typeface="Nunito Sans Black" charset="0"/>
              </a:rPr>
              <a:t>Be more.</a:t>
            </a:r>
          </a:p>
        </p:txBody>
      </p:sp>
    </p:spTree>
    <p:extLst>
      <p:ext uri="{BB962C8B-B14F-4D97-AF65-F5344CB8AC3E}">
        <p14:creationId xmlns:p14="http://schemas.microsoft.com/office/powerpoint/2010/main" val="81708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bg1"/>
                </a:solidFill>
                <a:latin typeface="Nunito Sans Black" charset="0"/>
                <a:ea typeface="Nunito Sans Black" charset="0"/>
                <a:cs typeface="Nunito Sans Black" charset="0"/>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grpSp>
        <p:nvGrpSpPr>
          <p:cNvPr id="19" name="Group 18"/>
          <p:cNvGrpSpPr/>
          <p:nvPr userDrawn="1"/>
        </p:nvGrpSpPr>
        <p:grpSpPr>
          <a:xfrm>
            <a:off x="13436599" y="479425"/>
            <a:ext cx="2336829" cy="657493"/>
            <a:chOff x="228240" y="2152440"/>
            <a:chExt cx="10101600" cy="2842200"/>
          </a:xfrm>
          <a:solidFill>
            <a:schemeClr val="bg1"/>
          </a:solidFill>
        </p:grpSpPr>
        <p:sp>
          <p:nvSpPr>
            <p:cNvPr id="20"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1"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3"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4"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5"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6"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7"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8"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9"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0"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Footer Placeholder 6"/>
          <p:cNvSpPr>
            <a:spLocks noGrp="1"/>
          </p:cNvSpPr>
          <p:nvPr>
            <p:ph type="ftr" sz="quarter" idx="10"/>
          </p:nvPr>
        </p:nvSpPr>
        <p:spPr/>
        <p:txBody>
          <a:bodyPr/>
          <a:lstStyle>
            <a:lvl1pPr>
              <a:defRPr>
                <a:solidFill>
                  <a:schemeClr val="bg1"/>
                </a:solidFill>
              </a:defRPr>
            </a:lvl1pPr>
          </a:lstStyle>
          <a:p>
            <a:pPr marL="12700">
              <a:spcBef>
                <a:spcPts val="110"/>
              </a:spcBef>
            </a:pPr>
            <a:r>
              <a:rPr lang="en-US" spc="75"/>
              <a:t>© </a:t>
            </a:r>
            <a:r>
              <a:rPr lang="en-US" spc="-5"/>
              <a:t>The </a:t>
            </a:r>
            <a:r>
              <a:rPr lang="en-US" spc="-20"/>
              <a:t>Scout Association</a:t>
            </a:r>
            <a:endParaRPr lang="en-US" spc="-20"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10" name="Text Placeholder 9"/>
          <p:cNvSpPr>
            <a:spLocks noGrp="1"/>
          </p:cNvSpPr>
          <p:nvPr>
            <p:ph type="body" sz="quarter" idx="12" hasCustomPrompt="1"/>
          </p:nvPr>
        </p:nvSpPr>
        <p:spPr>
          <a:xfrm>
            <a:off x="3067050" y="5428628"/>
            <a:ext cx="12706350" cy="1367041"/>
          </a:xfrm>
          <a:prstGeom prst="rect">
            <a:avLst/>
          </a:prstGeom>
        </p:spPr>
        <p:txBody>
          <a:bodyPr/>
          <a:lstStyle>
            <a:lvl1pPr>
              <a:defRPr lang="en-US" sz="5400" b="0" i="0" kern="1200" spc="-70" smtClean="0">
                <a:solidFill>
                  <a:srgbClr val="FFFFFF"/>
                </a:solidFill>
                <a:latin typeface="Nunito Sans Black" charset="0"/>
                <a:ea typeface="Nunito Sans Black" charset="0"/>
                <a:cs typeface="Nunito Sans Black" charset="0"/>
              </a:defRPr>
            </a:lvl1pPr>
            <a:lvl2pPr marL="12700" algn="l" defTabSz="914400" rtl="0" eaLnBrk="1" latinLnBrk="0" hangingPunct="1">
              <a:lnSpc>
                <a:spcPct val="100000"/>
              </a:lnSpc>
              <a:spcBef>
                <a:spcPts val="120"/>
              </a:spcBef>
              <a:defRPr lang="en-US" sz="3400" b="0" i="0" kern="1200" spc="-60" dirty="0" smtClean="0">
                <a:solidFill>
                  <a:srgbClr val="FFFFFF"/>
                </a:solidFill>
                <a:latin typeface="Nunito Sans" charset="0"/>
                <a:ea typeface="Nunito Sans" charset="0"/>
                <a:cs typeface="Nunito Sans" charset="0"/>
              </a:defRPr>
            </a:lvl2pPr>
            <a:lvl3pPr marL="12700" algn="l" defTabSz="914400" rtl="0" eaLnBrk="1" latinLnBrk="0" hangingPunct="1">
              <a:lnSpc>
                <a:spcPct val="100000"/>
              </a:lnSpc>
              <a:spcBef>
                <a:spcPts val="120"/>
              </a:spcBef>
              <a:defRPr lang="en-US" sz="3400" b="0" i="0" kern="1200" spc="-60" dirty="0" smtClean="0">
                <a:solidFill>
                  <a:srgbClr val="FFFFFF"/>
                </a:solidFill>
                <a:latin typeface="Nunito Sans" charset="0"/>
                <a:ea typeface="Nunito Sans" charset="0"/>
                <a:cs typeface="Nunito Sans" charset="0"/>
              </a:defRPr>
            </a:lvl3pPr>
            <a:lvl4pPr marL="12700" algn="l" defTabSz="914400" rtl="0" eaLnBrk="1" latinLnBrk="0" hangingPunct="1">
              <a:lnSpc>
                <a:spcPct val="100000"/>
              </a:lnSpc>
              <a:spcBef>
                <a:spcPts val="120"/>
              </a:spcBef>
              <a:defRPr lang="en-US" sz="3400" b="0" i="0" kern="1200" spc="-60" dirty="0" smtClean="0">
                <a:solidFill>
                  <a:srgbClr val="FFFFFF"/>
                </a:solidFill>
                <a:latin typeface="Nunito Sans" charset="0"/>
                <a:ea typeface="Nunito Sans" charset="0"/>
                <a:cs typeface="Nunito Sans" charset="0"/>
              </a:defRPr>
            </a:lvl4pPr>
            <a:lvl5pPr marL="12700" algn="l" defTabSz="914400" rtl="0" eaLnBrk="1" latinLnBrk="0" hangingPunct="1">
              <a:lnSpc>
                <a:spcPct val="100000"/>
              </a:lnSpc>
              <a:spcBef>
                <a:spcPts val="120"/>
              </a:spcBef>
              <a:defRPr lang="en-US" sz="3400" b="0" i="0" kern="1200" spc="-60"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Tree>
    <p:extLst>
      <p:ext uri="{BB962C8B-B14F-4D97-AF65-F5344CB8AC3E}">
        <p14:creationId xmlns:p14="http://schemas.microsoft.com/office/powerpoint/2010/main" val="44770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bg1"/>
                </a:solidFill>
                <a:latin typeface="Nunito Sans Black" charset="0"/>
                <a:ea typeface="Nunito Sans Black" charset="0"/>
                <a:cs typeface="Nunito Sans Black" charset="0"/>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grpSp>
        <p:nvGrpSpPr>
          <p:cNvPr id="19" name="Group 18"/>
          <p:cNvGrpSpPr/>
          <p:nvPr userDrawn="1"/>
        </p:nvGrpSpPr>
        <p:grpSpPr>
          <a:xfrm>
            <a:off x="13436599" y="479425"/>
            <a:ext cx="2336829" cy="657493"/>
            <a:chOff x="228240" y="2152440"/>
            <a:chExt cx="10101600" cy="2842200"/>
          </a:xfrm>
          <a:solidFill>
            <a:schemeClr val="bg1"/>
          </a:solidFill>
        </p:grpSpPr>
        <p:sp>
          <p:nvSpPr>
            <p:cNvPr id="20"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1"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3"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4"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5"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6"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7"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8"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9"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0"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Footer Placeholder 6"/>
          <p:cNvSpPr>
            <a:spLocks noGrp="1"/>
          </p:cNvSpPr>
          <p:nvPr>
            <p:ph type="ftr" sz="quarter" idx="10"/>
          </p:nvPr>
        </p:nvSpPr>
        <p:spPr/>
        <p:txBody>
          <a:bodyPr/>
          <a:lstStyle>
            <a:lvl1pPr>
              <a:defRPr>
                <a:solidFill>
                  <a:schemeClr val="bg1"/>
                </a:solidFill>
              </a:defRPr>
            </a:lvl1pPr>
          </a:lstStyle>
          <a:p>
            <a:pPr marL="12700">
              <a:spcBef>
                <a:spcPts val="110"/>
              </a:spcBef>
            </a:pPr>
            <a:r>
              <a:rPr lang="en-US" spc="75"/>
              <a:t>© </a:t>
            </a:r>
            <a:r>
              <a:rPr lang="en-US" spc="-5"/>
              <a:t>The </a:t>
            </a:r>
            <a:r>
              <a:rPr lang="en-US" spc="-20"/>
              <a:t>Scout Association</a:t>
            </a:r>
            <a:endParaRPr lang="en-US" spc="-20"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10" name="Text Placeholder 9"/>
          <p:cNvSpPr>
            <a:spLocks noGrp="1"/>
          </p:cNvSpPr>
          <p:nvPr>
            <p:ph type="body" sz="quarter" idx="12" hasCustomPrompt="1"/>
          </p:nvPr>
        </p:nvSpPr>
        <p:spPr>
          <a:xfrm>
            <a:off x="3067050" y="5428628"/>
            <a:ext cx="12706350" cy="1367041"/>
          </a:xfrm>
          <a:prstGeom prst="rect">
            <a:avLst/>
          </a:prstGeom>
        </p:spPr>
        <p:txBody>
          <a:bodyPr/>
          <a:lstStyle>
            <a:lvl1pPr>
              <a:defRPr lang="en-US" sz="5400" b="0" i="0" kern="1200" spc="-70" smtClean="0">
                <a:solidFill>
                  <a:srgbClr val="FFFFFF"/>
                </a:solidFill>
                <a:latin typeface="Nunito Sans Black" charset="0"/>
                <a:ea typeface="Nunito Sans Black" charset="0"/>
                <a:cs typeface="Nunito Sans Black" charset="0"/>
              </a:defRPr>
            </a:lvl1pPr>
            <a:lvl2pPr marL="12700" algn="l" defTabSz="914400" rtl="0" eaLnBrk="1" latinLnBrk="0" hangingPunct="1">
              <a:lnSpc>
                <a:spcPct val="100000"/>
              </a:lnSpc>
              <a:spcBef>
                <a:spcPts val="120"/>
              </a:spcBef>
              <a:defRPr lang="en-US" sz="3400" b="0" i="0" kern="1200" spc="-60" dirty="0" smtClean="0">
                <a:solidFill>
                  <a:schemeClr val="accent4"/>
                </a:solidFill>
                <a:latin typeface="Nunito Sans" charset="0"/>
                <a:ea typeface="Nunito Sans" charset="0"/>
                <a:cs typeface="Nunito Sans" charset="0"/>
              </a:defRPr>
            </a:lvl2pPr>
            <a:lvl3pPr marL="12700" algn="l" defTabSz="914400" rtl="0" eaLnBrk="1" latinLnBrk="0" hangingPunct="1">
              <a:lnSpc>
                <a:spcPct val="100000"/>
              </a:lnSpc>
              <a:spcBef>
                <a:spcPts val="120"/>
              </a:spcBef>
              <a:defRPr lang="en-US" sz="3400" b="0" i="0" kern="1200" spc="-60" dirty="0" smtClean="0">
                <a:solidFill>
                  <a:srgbClr val="FFFFFF"/>
                </a:solidFill>
                <a:latin typeface="Nunito Sans" charset="0"/>
                <a:ea typeface="Nunito Sans" charset="0"/>
                <a:cs typeface="Nunito Sans" charset="0"/>
              </a:defRPr>
            </a:lvl3pPr>
            <a:lvl4pPr marL="12700" algn="l" defTabSz="914400" rtl="0" eaLnBrk="1" latinLnBrk="0" hangingPunct="1">
              <a:lnSpc>
                <a:spcPct val="100000"/>
              </a:lnSpc>
              <a:spcBef>
                <a:spcPts val="120"/>
              </a:spcBef>
              <a:defRPr lang="en-US" sz="3400" b="0" i="0" kern="1200" spc="-60" dirty="0" smtClean="0">
                <a:solidFill>
                  <a:srgbClr val="FFFFFF"/>
                </a:solidFill>
                <a:latin typeface="Nunito Sans" charset="0"/>
                <a:ea typeface="Nunito Sans" charset="0"/>
                <a:cs typeface="Nunito Sans" charset="0"/>
              </a:defRPr>
            </a:lvl4pPr>
            <a:lvl5pPr marL="12700" algn="l" defTabSz="914400" rtl="0" eaLnBrk="1" latinLnBrk="0" hangingPunct="1">
              <a:lnSpc>
                <a:spcPct val="100000"/>
              </a:lnSpc>
              <a:spcBef>
                <a:spcPts val="120"/>
              </a:spcBef>
              <a:defRPr lang="en-US" sz="3400" b="0" i="0" kern="1200" spc="-60"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Tree>
    <p:extLst>
      <p:ext uri="{BB962C8B-B14F-4D97-AF65-F5344CB8AC3E}">
        <p14:creationId xmlns:p14="http://schemas.microsoft.com/office/powerpoint/2010/main" val="805588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bg1"/>
                </a:solidFill>
                <a:latin typeface="Nunito Sans Black" charset="0"/>
                <a:ea typeface="Nunito Sans Black" charset="0"/>
                <a:cs typeface="Nunito Sans Black" charset="0"/>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grpSp>
        <p:nvGrpSpPr>
          <p:cNvPr id="19" name="Group 18"/>
          <p:cNvGrpSpPr/>
          <p:nvPr userDrawn="1"/>
        </p:nvGrpSpPr>
        <p:grpSpPr>
          <a:xfrm>
            <a:off x="13436599" y="479425"/>
            <a:ext cx="2336829" cy="657493"/>
            <a:chOff x="228240" y="2152440"/>
            <a:chExt cx="10101600" cy="2842200"/>
          </a:xfrm>
          <a:solidFill>
            <a:schemeClr val="bg1"/>
          </a:solidFill>
        </p:grpSpPr>
        <p:sp>
          <p:nvSpPr>
            <p:cNvPr id="20"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1"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3"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4"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5"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6"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7"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8"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9"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0"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Footer Placeholder 6"/>
          <p:cNvSpPr>
            <a:spLocks noGrp="1"/>
          </p:cNvSpPr>
          <p:nvPr>
            <p:ph type="ftr" sz="quarter" idx="10"/>
          </p:nvPr>
        </p:nvSpPr>
        <p:spPr/>
        <p:txBody>
          <a:bodyPr/>
          <a:lstStyle>
            <a:lvl1pPr>
              <a:defRPr>
                <a:solidFill>
                  <a:schemeClr val="bg1"/>
                </a:solidFill>
              </a:defRPr>
            </a:lvl1pPr>
          </a:lstStyle>
          <a:p>
            <a:pPr marL="12700">
              <a:spcBef>
                <a:spcPts val="110"/>
              </a:spcBef>
            </a:pPr>
            <a:r>
              <a:rPr lang="en-US" spc="75"/>
              <a:t>© </a:t>
            </a:r>
            <a:r>
              <a:rPr lang="en-US" spc="-5"/>
              <a:t>The </a:t>
            </a:r>
            <a:r>
              <a:rPr lang="en-US" spc="-20"/>
              <a:t>Scout Association</a:t>
            </a:r>
            <a:endParaRPr lang="en-US" spc="-20"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10" name="Text Placeholder 9"/>
          <p:cNvSpPr>
            <a:spLocks noGrp="1"/>
          </p:cNvSpPr>
          <p:nvPr>
            <p:ph type="body" sz="quarter" idx="12" hasCustomPrompt="1"/>
          </p:nvPr>
        </p:nvSpPr>
        <p:spPr>
          <a:xfrm>
            <a:off x="3067050" y="5428628"/>
            <a:ext cx="12706350" cy="1367041"/>
          </a:xfrm>
          <a:prstGeom prst="rect">
            <a:avLst/>
          </a:prstGeom>
        </p:spPr>
        <p:txBody>
          <a:bodyPr/>
          <a:lstStyle>
            <a:lvl1pPr>
              <a:defRPr lang="en-US" sz="5400" b="0" i="0" kern="1200" spc="-70" smtClean="0">
                <a:solidFill>
                  <a:srgbClr val="FFFFFF"/>
                </a:solidFill>
                <a:latin typeface="Nunito Sans Black" charset="0"/>
                <a:ea typeface="Nunito Sans Black" charset="0"/>
                <a:cs typeface="Nunito Sans Black" charset="0"/>
              </a:defRPr>
            </a:lvl1pPr>
            <a:lvl2pPr marL="12700" algn="l" defTabSz="914400" rtl="0" eaLnBrk="1" latinLnBrk="0" hangingPunct="1">
              <a:lnSpc>
                <a:spcPct val="100000"/>
              </a:lnSpc>
              <a:spcBef>
                <a:spcPts val="120"/>
              </a:spcBef>
              <a:defRPr lang="en-US" sz="3400" b="0" i="0" kern="1200" spc="-60" dirty="0" smtClean="0">
                <a:solidFill>
                  <a:schemeClr val="accent5"/>
                </a:solidFill>
                <a:latin typeface="Nunito Sans" charset="0"/>
                <a:ea typeface="Nunito Sans" charset="0"/>
                <a:cs typeface="Nunito Sans" charset="0"/>
              </a:defRPr>
            </a:lvl2pPr>
            <a:lvl3pPr marL="12700" algn="l" defTabSz="914400" rtl="0" eaLnBrk="1" latinLnBrk="0" hangingPunct="1">
              <a:lnSpc>
                <a:spcPct val="100000"/>
              </a:lnSpc>
              <a:spcBef>
                <a:spcPts val="120"/>
              </a:spcBef>
              <a:defRPr lang="en-US" sz="3400" b="0" i="0" kern="1200" spc="-60" dirty="0" smtClean="0">
                <a:solidFill>
                  <a:srgbClr val="FFFFFF"/>
                </a:solidFill>
                <a:latin typeface="Nunito Sans" charset="0"/>
                <a:ea typeface="Nunito Sans" charset="0"/>
                <a:cs typeface="Nunito Sans" charset="0"/>
              </a:defRPr>
            </a:lvl3pPr>
            <a:lvl4pPr marL="12700" algn="l" defTabSz="914400" rtl="0" eaLnBrk="1" latinLnBrk="0" hangingPunct="1">
              <a:lnSpc>
                <a:spcPct val="100000"/>
              </a:lnSpc>
              <a:spcBef>
                <a:spcPts val="120"/>
              </a:spcBef>
              <a:defRPr lang="en-US" sz="3400" b="0" i="0" kern="1200" spc="-60" dirty="0" smtClean="0">
                <a:solidFill>
                  <a:srgbClr val="FFFFFF"/>
                </a:solidFill>
                <a:latin typeface="Nunito Sans" charset="0"/>
                <a:ea typeface="Nunito Sans" charset="0"/>
                <a:cs typeface="Nunito Sans" charset="0"/>
              </a:defRPr>
            </a:lvl4pPr>
            <a:lvl5pPr marL="12700" algn="l" defTabSz="914400" rtl="0" eaLnBrk="1" latinLnBrk="0" hangingPunct="1">
              <a:lnSpc>
                <a:spcPct val="100000"/>
              </a:lnSpc>
              <a:spcBef>
                <a:spcPts val="120"/>
              </a:spcBef>
              <a:defRPr lang="en-US" sz="3400" b="0" i="0" kern="1200" spc="-60"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Tree>
    <p:extLst>
      <p:ext uri="{BB962C8B-B14F-4D97-AF65-F5344CB8AC3E}">
        <p14:creationId xmlns:p14="http://schemas.microsoft.com/office/powerpoint/2010/main" val="31452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bg1"/>
                </a:solidFill>
                <a:latin typeface="Nunito Sans Black" charset="0"/>
                <a:ea typeface="Nunito Sans Black" charset="0"/>
                <a:cs typeface="Nunito Sans Black" charset="0"/>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grpSp>
        <p:nvGrpSpPr>
          <p:cNvPr id="19" name="Group 18"/>
          <p:cNvGrpSpPr/>
          <p:nvPr userDrawn="1"/>
        </p:nvGrpSpPr>
        <p:grpSpPr>
          <a:xfrm>
            <a:off x="13436599" y="479425"/>
            <a:ext cx="2336829" cy="657493"/>
            <a:chOff x="228240" y="2152440"/>
            <a:chExt cx="10101600" cy="2842200"/>
          </a:xfrm>
          <a:solidFill>
            <a:schemeClr val="bg1"/>
          </a:solidFill>
        </p:grpSpPr>
        <p:sp>
          <p:nvSpPr>
            <p:cNvPr id="20"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1"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3"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4"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5"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6"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7"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8"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9"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0"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7" name="Footer Placeholder 6"/>
          <p:cNvSpPr>
            <a:spLocks noGrp="1"/>
          </p:cNvSpPr>
          <p:nvPr>
            <p:ph type="ftr" sz="quarter" idx="10"/>
          </p:nvPr>
        </p:nvSpPr>
        <p:spPr/>
        <p:txBody>
          <a:bodyPr/>
          <a:lstStyle>
            <a:lvl1pPr>
              <a:defRPr>
                <a:solidFill>
                  <a:schemeClr val="bg1"/>
                </a:solidFill>
              </a:defRPr>
            </a:lvl1pPr>
          </a:lstStyle>
          <a:p>
            <a:pPr marL="12700">
              <a:spcBef>
                <a:spcPts val="110"/>
              </a:spcBef>
            </a:pPr>
            <a:r>
              <a:rPr lang="en-US" spc="75"/>
              <a:t>© </a:t>
            </a:r>
            <a:r>
              <a:rPr lang="en-US" spc="-5"/>
              <a:t>The </a:t>
            </a:r>
            <a:r>
              <a:rPr lang="en-US" spc="-20"/>
              <a:t>Scout Association</a:t>
            </a:r>
            <a:endParaRPr lang="en-US" spc="-20"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10" name="Text Placeholder 9"/>
          <p:cNvSpPr>
            <a:spLocks noGrp="1"/>
          </p:cNvSpPr>
          <p:nvPr>
            <p:ph type="body" sz="quarter" idx="12" hasCustomPrompt="1"/>
          </p:nvPr>
        </p:nvSpPr>
        <p:spPr>
          <a:xfrm>
            <a:off x="3067050" y="5428628"/>
            <a:ext cx="12706350" cy="1367041"/>
          </a:xfrm>
          <a:prstGeom prst="rect">
            <a:avLst/>
          </a:prstGeom>
        </p:spPr>
        <p:txBody>
          <a:bodyPr/>
          <a:lstStyle>
            <a:lvl1pPr>
              <a:defRPr lang="en-US" sz="5400" b="0" i="0" kern="1200" spc="-70" smtClean="0">
                <a:solidFill>
                  <a:srgbClr val="FFFFFF"/>
                </a:solidFill>
                <a:latin typeface="Nunito Sans Black" charset="0"/>
                <a:ea typeface="Nunito Sans Black" charset="0"/>
                <a:cs typeface="Nunito Sans Black" charset="0"/>
              </a:defRPr>
            </a:lvl1pPr>
            <a:lvl2pPr marL="12700" algn="l" defTabSz="914400" rtl="0" eaLnBrk="1" latinLnBrk="0" hangingPunct="1">
              <a:lnSpc>
                <a:spcPct val="100000"/>
              </a:lnSpc>
              <a:spcBef>
                <a:spcPts val="120"/>
              </a:spcBef>
              <a:defRPr lang="en-US" sz="3400" b="0" i="0" kern="1200" spc="-60" dirty="0" smtClean="0">
                <a:solidFill>
                  <a:schemeClr val="accent6"/>
                </a:solidFill>
                <a:latin typeface="Nunito Sans" charset="0"/>
                <a:ea typeface="Nunito Sans" charset="0"/>
                <a:cs typeface="Nunito Sans" charset="0"/>
              </a:defRPr>
            </a:lvl2pPr>
            <a:lvl3pPr marL="12700" algn="l" defTabSz="914400" rtl="0" eaLnBrk="1" latinLnBrk="0" hangingPunct="1">
              <a:lnSpc>
                <a:spcPct val="100000"/>
              </a:lnSpc>
              <a:spcBef>
                <a:spcPts val="120"/>
              </a:spcBef>
              <a:defRPr lang="en-US" sz="3400" b="0" i="0" kern="1200" spc="-60" dirty="0" smtClean="0">
                <a:solidFill>
                  <a:srgbClr val="FFFFFF"/>
                </a:solidFill>
                <a:latin typeface="Nunito Sans" charset="0"/>
                <a:ea typeface="Nunito Sans" charset="0"/>
                <a:cs typeface="Nunito Sans" charset="0"/>
              </a:defRPr>
            </a:lvl3pPr>
            <a:lvl4pPr marL="12700" algn="l" defTabSz="914400" rtl="0" eaLnBrk="1" latinLnBrk="0" hangingPunct="1">
              <a:lnSpc>
                <a:spcPct val="100000"/>
              </a:lnSpc>
              <a:spcBef>
                <a:spcPts val="120"/>
              </a:spcBef>
              <a:defRPr lang="en-US" sz="3400" b="0" i="0" kern="1200" spc="-60" dirty="0" smtClean="0">
                <a:solidFill>
                  <a:srgbClr val="FFFFFF"/>
                </a:solidFill>
                <a:latin typeface="Nunito Sans" charset="0"/>
                <a:ea typeface="Nunito Sans" charset="0"/>
                <a:cs typeface="Nunito Sans" charset="0"/>
              </a:defRPr>
            </a:lvl4pPr>
            <a:lvl5pPr marL="12700" algn="l" defTabSz="914400" rtl="0" eaLnBrk="1" latinLnBrk="0" hangingPunct="1">
              <a:lnSpc>
                <a:spcPct val="100000"/>
              </a:lnSpc>
              <a:spcBef>
                <a:spcPts val="120"/>
              </a:spcBef>
              <a:defRPr lang="en-US" sz="3400" b="0" i="0" kern="1200" spc="-60"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Tree>
    <p:extLst>
      <p:ext uri="{BB962C8B-B14F-4D97-AF65-F5344CB8AC3E}">
        <p14:creationId xmlns:p14="http://schemas.microsoft.com/office/powerpoint/2010/main" val="284864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p:bg>
      <p:bgPr>
        <a:solidFill>
          <a:schemeClr val="accent3"/>
        </a:solidFill>
        <a:effectLst/>
      </p:bgPr>
    </p:bg>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1000" b="1" i="0">
                <a:solidFill>
                  <a:schemeClr val="bg1"/>
                </a:solidFill>
                <a:latin typeface="Arial"/>
                <a:cs typeface="Arial"/>
              </a:defRPr>
            </a:lvl1pPr>
          </a:lstStyle>
          <a:p>
            <a:pPr marL="12700">
              <a:lnSpc>
                <a:spcPct val="100000"/>
              </a:lnSpc>
              <a:spcBef>
                <a:spcPts val="110"/>
              </a:spcBef>
            </a:pPr>
            <a:r>
              <a:rPr spc="75" dirty="0"/>
              <a:t>© </a:t>
            </a:r>
            <a:r>
              <a:rPr spc="-5" dirty="0"/>
              <a:t>The </a:t>
            </a:r>
            <a:r>
              <a:rPr spc="-20" dirty="0"/>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spcBef>
                <a:spcPts val="110"/>
              </a:spcBef>
            </a:pPr>
            <a:fld id="{81D60167-4931-47E6-BA6A-407CBD079E47}" type="slidenum">
              <a:rPr spc="35" dirty="0"/>
              <a:t>‹#›</a:t>
            </a:fld>
            <a:endParaRPr spc="35" dirty="0"/>
          </a:p>
        </p:txBody>
      </p:sp>
      <p:grpSp>
        <p:nvGrpSpPr>
          <p:cNvPr id="8" name="Group 7"/>
          <p:cNvGrpSpPr/>
          <p:nvPr userDrawn="1"/>
        </p:nvGrpSpPr>
        <p:grpSpPr>
          <a:xfrm>
            <a:off x="13436599" y="479425"/>
            <a:ext cx="2336829" cy="657493"/>
            <a:chOff x="228240" y="2152440"/>
            <a:chExt cx="10101600" cy="2842200"/>
          </a:xfrm>
          <a:solidFill>
            <a:schemeClr val="tx1"/>
          </a:solidFill>
        </p:grpSpPr>
        <p:sp>
          <p:nvSpPr>
            <p:cNvPr id="9"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0"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1"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2"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3"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4"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5"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6"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7"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18"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19"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20" name="object 17"/>
          <p:cNvSpPr txBox="1"/>
          <p:nvPr userDrawn="1"/>
        </p:nvSpPr>
        <p:spPr>
          <a:xfrm>
            <a:off x="460900" y="418411"/>
            <a:ext cx="3472815" cy="299720"/>
          </a:xfrm>
          <a:prstGeom prst="rect">
            <a:avLst/>
          </a:prstGeom>
        </p:spPr>
        <p:txBody>
          <a:bodyPr vert="horz" wrap="square" lIns="0" tIns="12700" rIns="0" bIns="0" rtlCol="0">
            <a:spAutoFit/>
          </a:bodyPr>
          <a:lstStyle/>
          <a:p>
            <a:pPr marL="12700">
              <a:lnSpc>
                <a:spcPct val="100000"/>
              </a:lnSpc>
              <a:spcBef>
                <a:spcPts val="100"/>
              </a:spcBef>
            </a:pPr>
            <a:r>
              <a:rPr sz="1800" b="0" i="0" spc="25" dirty="0">
                <a:solidFill>
                  <a:srgbClr val="FFFFFF"/>
                </a:solidFill>
                <a:latin typeface="Nunito Sans Black" charset="0"/>
                <a:ea typeface="Nunito Sans Black" charset="0"/>
                <a:cs typeface="Nunito Sans Black" charset="0"/>
              </a:rPr>
              <a:t>Do </a:t>
            </a:r>
            <a:r>
              <a:rPr sz="1800" b="0" i="0" spc="0" dirty="0">
                <a:solidFill>
                  <a:srgbClr val="FFFFFF"/>
                </a:solidFill>
                <a:latin typeface="Nunito Sans Black" charset="0"/>
                <a:ea typeface="Nunito Sans Black" charset="0"/>
                <a:cs typeface="Nunito Sans Black" charset="0"/>
              </a:rPr>
              <a:t>more. </a:t>
            </a:r>
            <a:r>
              <a:rPr sz="1800" b="0" i="0" dirty="0">
                <a:solidFill>
                  <a:srgbClr val="FFFFFF"/>
                </a:solidFill>
                <a:latin typeface="Nunito Sans Black" charset="0"/>
                <a:ea typeface="Nunito Sans Black" charset="0"/>
                <a:cs typeface="Nunito Sans Black" charset="0"/>
              </a:rPr>
              <a:t>Share </a:t>
            </a:r>
            <a:r>
              <a:rPr sz="1800" b="0" i="0" spc="0" dirty="0">
                <a:solidFill>
                  <a:srgbClr val="FFFFFF"/>
                </a:solidFill>
                <a:latin typeface="Nunito Sans Black" charset="0"/>
                <a:ea typeface="Nunito Sans Black" charset="0"/>
                <a:cs typeface="Nunito Sans Black" charset="0"/>
              </a:rPr>
              <a:t>more. </a:t>
            </a:r>
            <a:r>
              <a:rPr sz="1800" b="0" i="0" spc="-45" dirty="0">
                <a:solidFill>
                  <a:srgbClr val="FFFFFF"/>
                </a:solidFill>
                <a:latin typeface="Nunito Sans Black" charset="0"/>
                <a:ea typeface="Nunito Sans Black" charset="0"/>
                <a:cs typeface="Nunito Sans Black" charset="0"/>
              </a:rPr>
              <a:t>Be</a:t>
            </a:r>
            <a:r>
              <a:rPr sz="1800" b="0" i="0" spc="-15" dirty="0">
                <a:solidFill>
                  <a:srgbClr val="FFFFFF"/>
                </a:solidFill>
                <a:latin typeface="Nunito Sans Black" charset="0"/>
                <a:ea typeface="Nunito Sans Black" charset="0"/>
                <a:cs typeface="Nunito Sans Black" charset="0"/>
              </a:rPr>
              <a:t> </a:t>
            </a:r>
            <a:r>
              <a:rPr sz="1800" b="0" i="0" spc="0" dirty="0">
                <a:solidFill>
                  <a:srgbClr val="FFFFFF"/>
                </a:solidFill>
                <a:latin typeface="Nunito Sans Black" charset="0"/>
                <a:ea typeface="Nunito Sans Black" charset="0"/>
                <a:cs typeface="Nunito Sans Black" charset="0"/>
              </a:rPr>
              <a:t>more.</a:t>
            </a:r>
            <a:endParaRPr sz="180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544000" y="2160000"/>
            <a:ext cx="5040000" cy="6003925"/>
          </a:xfrm>
          <a:prstGeom prst="rect">
            <a:avLst/>
          </a:prstGeom>
        </p:spPr>
        <p:txBody>
          <a:bodyPr>
            <a:noAutofit/>
          </a:bodyPr>
          <a:lstStyle>
            <a:lvl1pPr marL="12700" marR="5080" algn="l" defTabSz="914400" rtl="0" eaLnBrk="1" latinLnBrk="0" hangingPunct="1">
              <a:lnSpc>
                <a:spcPts val="2600"/>
              </a:lnSpc>
              <a:spcBef>
                <a:spcPts val="420"/>
              </a:spcBef>
              <a:defRPr lang="en-US" sz="2400" b="0" i="0" kern="1200" spc="-25" dirty="0" smtClean="0">
                <a:solidFill>
                  <a:schemeClr val="bg1"/>
                </a:solidFill>
                <a:latin typeface="Nunito Sans" charset="0"/>
                <a:ea typeface="Nunito Sans" charset="0"/>
                <a:cs typeface="Nunito Sans" charset="0"/>
              </a:defRPr>
            </a:lvl1pPr>
            <a:lvl2pPr marL="12700" marR="5080" algn="l" defTabSz="914400" rtl="0" eaLnBrk="1" latinLnBrk="0" hangingPunct="1">
              <a:lnSpc>
                <a:spcPts val="2740"/>
              </a:lnSpc>
              <a:spcBef>
                <a:spcPts val="2275"/>
              </a:spcBef>
              <a:defRPr lang="en-US" sz="2400" b="1" i="0" kern="1200" dirty="0" smtClean="0">
                <a:solidFill>
                  <a:schemeClr val="bg1"/>
                </a:solidFill>
                <a:latin typeface="Nunito Sans Black" charset="0"/>
                <a:ea typeface="Nunito Sans Black" charset="0"/>
                <a:cs typeface="Nunito Sans Black" charset="0"/>
              </a:defRPr>
            </a:lvl2pPr>
            <a:lvl3pPr marL="12700" marR="5080" algn="l" defTabSz="914400" rtl="0" eaLnBrk="1" latinLnBrk="0" hangingPunct="1">
              <a:lnSpc>
                <a:spcPts val="2740"/>
              </a:lnSpc>
              <a:spcBef>
                <a:spcPts val="420"/>
              </a:spcBef>
              <a:defRPr lang="en-US" sz="2400" b="1" i="0" kern="1200" spc="-60" dirty="0" smtClean="0">
                <a:solidFill>
                  <a:schemeClr val="bg1"/>
                </a:solidFill>
                <a:latin typeface="Nunito Sans" charset="0"/>
                <a:ea typeface="Nunito Sans" charset="0"/>
                <a:cs typeface="Nunito Sans" charset="0"/>
              </a:defRPr>
            </a:lvl3pPr>
            <a:lvl4pPr marL="12700" marR="5080" algn="l" defTabSz="914400" rtl="0" eaLnBrk="1" latinLnBrk="0" hangingPunct="1">
              <a:lnSpc>
                <a:spcPts val="2600"/>
              </a:lnSpc>
              <a:spcBef>
                <a:spcPts val="420"/>
              </a:spcBef>
              <a:defRPr lang="en-US" sz="2400" b="0" i="0" kern="1200" spc="-25" dirty="0" smtClean="0">
                <a:solidFill>
                  <a:schemeClr val="bg1"/>
                </a:solidFill>
                <a:latin typeface="Nunito Sans" charset="0"/>
                <a:ea typeface="Nunito Sans" charset="0"/>
                <a:cs typeface="Nunito Sans" charset="0"/>
              </a:defRPr>
            </a:lvl4pPr>
            <a:lvl5pPr marL="12700" marR="5080" algn="l" defTabSz="914400" rtl="0" eaLnBrk="1" latinLnBrk="0" hangingPunct="1">
              <a:lnSpc>
                <a:spcPts val="2600"/>
              </a:lnSpc>
              <a:spcBef>
                <a:spcPts val="420"/>
              </a:spcBef>
              <a:defRPr lang="en-US" sz="2400" b="0" i="0" kern="1200" spc="-25"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1067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eft 1">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ftr" sz="quarter" idx="5"/>
          </p:nvPr>
        </p:nvSpPr>
        <p:spPr/>
        <p:txBody>
          <a:bodyPr lIns="0" tIns="0" rIns="0" bIns="0"/>
          <a:lstStyle>
            <a:lvl1pPr>
              <a:defRPr sz="1000" b="1" i="0">
                <a:solidFill>
                  <a:schemeClr val="bg1"/>
                </a:solidFill>
                <a:latin typeface="Arial"/>
                <a:cs typeface="Arial"/>
              </a:defRPr>
            </a:lvl1pPr>
          </a:lstStyle>
          <a:p>
            <a:pPr marL="12700">
              <a:lnSpc>
                <a:spcPct val="100000"/>
              </a:lnSpc>
              <a:spcBef>
                <a:spcPts val="110"/>
              </a:spcBef>
            </a:pPr>
            <a:r>
              <a:rPr spc="75" dirty="0"/>
              <a:t>© </a:t>
            </a:r>
            <a:r>
              <a:rPr spc="-5" dirty="0"/>
              <a:t>The </a:t>
            </a:r>
            <a:r>
              <a:rPr spc="-20" dirty="0"/>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spcBef>
                <a:spcPts val="110"/>
              </a:spcBef>
            </a:pPr>
            <a:fld id="{81D60167-4931-47E6-BA6A-407CBD079E47}" type="slidenum">
              <a:rPr spc="35" dirty="0"/>
              <a:t>‹#›</a:t>
            </a:fld>
            <a:endParaRPr spc="35" dirty="0"/>
          </a:p>
        </p:txBody>
      </p:sp>
      <p:grpSp>
        <p:nvGrpSpPr>
          <p:cNvPr id="8" name="Group 7"/>
          <p:cNvGrpSpPr/>
          <p:nvPr userDrawn="1"/>
        </p:nvGrpSpPr>
        <p:grpSpPr>
          <a:xfrm>
            <a:off x="13436599" y="479425"/>
            <a:ext cx="2336829" cy="657493"/>
            <a:chOff x="228240" y="2152440"/>
            <a:chExt cx="10101600" cy="2842200"/>
          </a:xfrm>
          <a:solidFill>
            <a:schemeClr val="bg1"/>
          </a:solidFill>
        </p:grpSpPr>
        <p:sp>
          <p:nvSpPr>
            <p:cNvPr id="9"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0"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1"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2"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3"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4"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5"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6"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7"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18"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19"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20" name="object 17"/>
          <p:cNvSpPr txBox="1"/>
          <p:nvPr userDrawn="1"/>
        </p:nvSpPr>
        <p:spPr>
          <a:xfrm>
            <a:off x="460900" y="418411"/>
            <a:ext cx="3472815" cy="299720"/>
          </a:xfrm>
          <a:prstGeom prst="rect">
            <a:avLst/>
          </a:prstGeom>
        </p:spPr>
        <p:txBody>
          <a:bodyPr vert="horz" wrap="square" lIns="0" tIns="12700" rIns="0" bIns="0" rtlCol="0">
            <a:spAutoFit/>
          </a:bodyPr>
          <a:lstStyle/>
          <a:p>
            <a:pPr marL="12700">
              <a:lnSpc>
                <a:spcPct val="100000"/>
              </a:lnSpc>
              <a:spcBef>
                <a:spcPts val="100"/>
              </a:spcBef>
            </a:pPr>
            <a:r>
              <a:rPr sz="1800" b="0" i="0" spc="25" dirty="0">
                <a:solidFill>
                  <a:schemeClr val="tx1"/>
                </a:solidFill>
                <a:latin typeface="Nunito Sans Black" charset="0"/>
                <a:ea typeface="Nunito Sans Black" charset="0"/>
                <a:cs typeface="Nunito Sans Black" charset="0"/>
              </a:rPr>
              <a:t>Do </a:t>
            </a:r>
            <a:r>
              <a:rPr sz="1800" b="0" i="0" spc="0" dirty="0">
                <a:solidFill>
                  <a:schemeClr val="tx1"/>
                </a:solidFill>
                <a:latin typeface="Nunito Sans Black" charset="0"/>
                <a:ea typeface="Nunito Sans Black" charset="0"/>
                <a:cs typeface="Nunito Sans Black" charset="0"/>
              </a:rPr>
              <a:t>more. </a:t>
            </a:r>
            <a:r>
              <a:rPr sz="1800" b="0" i="0" dirty="0">
                <a:solidFill>
                  <a:schemeClr val="tx1"/>
                </a:solidFill>
                <a:latin typeface="Nunito Sans Black" charset="0"/>
                <a:ea typeface="Nunito Sans Black" charset="0"/>
                <a:cs typeface="Nunito Sans Black" charset="0"/>
              </a:rPr>
              <a:t>Share </a:t>
            </a:r>
            <a:r>
              <a:rPr sz="1800" b="0" i="0" spc="0" dirty="0">
                <a:solidFill>
                  <a:schemeClr val="tx1"/>
                </a:solidFill>
                <a:latin typeface="Nunito Sans Black" charset="0"/>
                <a:ea typeface="Nunito Sans Black" charset="0"/>
                <a:cs typeface="Nunito Sans Black" charset="0"/>
              </a:rPr>
              <a:t>more. </a:t>
            </a:r>
            <a:r>
              <a:rPr sz="1800" b="0" i="0" spc="-45" dirty="0">
                <a:solidFill>
                  <a:schemeClr val="tx1"/>
                </a:solidFill>
                <a:latin typeface="Nunito Sans Black" charset="0"/>
                <a:ea typeface="Nunito Sans Black" charset="0"/>
                <a:cs typeface="Nunito Sans Black" charset="0"/>
              </a:rPr>
              <a:t>Be</a:t>
            </a:r>
            <a:r>
              <a:rPr sz="1800" b="0" i="0" spc="-15" dirty="0">
                <a:solidFill>
                  <a:schemeClr val="tx1"/>
                </a:solidFill>
                <a:latin typeface="Nunito Sans Black" charset="0"/>
                <a:ea typeface="Nunito Sans Black" charset="0"/>
                <a:cs typeface="Nunito Sans Black" charset="0"/>
              </a:rPr>
              <a:t> </a:t>
            </a:r>
            <a:r>
              <a:rPr sz="1800" b="0" i="0" spc="0" dirty="0">
                <a:solidFill>
                  <a:schemeClr val="tx1"/>
                </a:solidFill>
                <a:latin typeface="Nunito Sans Black" charset="0"/>
                <a:ea typeface="Nunito Sans Black" charset="0"/>
                <a:cs typeface="Nunito Sans Black" charset="0"/>
              </a:rPr>
              <a:t>more.</a:t>
            </a:r>
            <a:endParaRPr sz="180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9665650" y="2160000"/>
            <a:ext cx="5040000" cy="6003925"/>
          </a:xfrm>
          <a:prstGeom prst="rect">
            <a:avLst/>
          </a:prstGeom>
        </p:spPr>
        <p:txBody>
          <a:bodyPr>
            <a:noAutofit/>
          </a:bodyPr>
          <a:lstStyle>
            <a:lvl1pPr marL="12700" marR="5080" algn="l" defTabSz="914400" rtl="0" eaLnBrk="1" latinLnBrk="0" hangingPunct="1">
              <a:lnSpc>
                <a:spcPts val="2600"/>
              </a:lnSpc>
              <a:spcBef>
                <a:spcPts val="420"/>
              </a:spcBef>
              <a:defRPr lang="en-US" sz="2400" b="0" i="0" kern="1200" spc="-25" dirty="0" smtClean="0">
                <a:solidFill>
                  <a:schemeClr val="bg1"/>
                </a:solidFill>
                <a:latin typeface="Nunito Sans" charset="0"/>
                <a:ea typeface="Nunito Sans" charset="0"/>
                <a:cs typeface="Nunito Sans" charset="0"/>
              </a:defRPr>
            </a:lvl1pPr>
            <a:lvl2pPr marL="12700" marR="5080" algn="l" defTabSz="914400" rtl="0" eaLnBrk="1" latinLnBrk="0" hangingPunct="1">
              <a:lnSpc>
                <a:spcPts val="2740"/>
              </a:lnSpc>
              <a:spcBef>
                <a:spcPts val="2275"/>
              </a:spcBef>
              <a:defRPr lang="en-US" sz="2400" b="1" i="0" kern="1200" dirty="0" smtClean="0">
                <a:solidFill>
                  <a:schemeClr val="bg1"/>
                </a:solidFill>
                <a:latin typeface="Nunito Sans Black" charset="0"/>
                <a:ea typeface="Nunito Sans Black" charset="0"/>
                <a:cs typeface="Nunito Sans Black" charset="0"/>
              </a:defRPr>
            </a:lvl2pPr>
            <a:lvl3pPr marL="12700" marR="5080" algn="l" defTabSz="914400" rtl="0" eaLnBrk="1" latinLnBrk="0" hangingPunct="1">
              <a:lnSpc>
                <a:spcPts val="2740"/>
              </a:lnSpc>
              <a:spcBef>
                <a:spcPts val="420"/>
              </a:spcBef>
              <a:defRPr lang="en-US" sz="2400" b="1" i="0" kern="1200" spc="-60" dirty="0" smtClean="0">
                <a:solidFill>
                  <a:schemeClr val="bg1"/>
                </a:solidFill>
                <a:latin typeface="Nunito Sans" charset="0"/>
                <a:ea typeface="Nunito Sans" charset="0"/>
                <a:cs typeface="Nunito Sans" charset="0"/>
              </a:defRPr>
            </a:lvl3pPr>
            <a:lvl4pPr marL="12700" marR="5080" algn="l" defTabSz="914400" rtl="0" eaLnBrk="1" latinLnBrk="0" hangingPunct="1">
              <a:lnSpc>
                <a:spcPts val="2600"/>
              </a:lnSpc>
              <a:spcBef>
                <a:spcPts val="420"/>
              </a:spcBef>
              <a:defRPr lang="en-US" sz="2400" b="0" i="0" kern="1200" spc="-25" dirty="0" smtClean="0">
                <a:solidFill>
                  <a:schemeClr val="bg1"/>
                </a:solidFill>
                <a:latin typeface="Nunito Sans" charset="0"/>
                <a:ea typeface="Nunito Sans" charset="0"/>
                <a:cs typeface="Nunito Sans" charset="0"/>
              </a:defRPr>
            </a:lvl4pPr>
            <a:lvl5pPr marL="12700" marR="5080" algn="l" defTabSz="914400" rtl="0" eaLnBrk="1" latinLnBrk="0" hangingPunct="1">
              <a:lnSpc>
                <a:spcPts val="2600"/>
              </a:lnSpc>
              <a:spcBef>
                <a:spcPts val="420"/>
              </a:spcBef>
              <a:defRPr lang="en-US" sz="2400" b="0" i="0" kern="1200" spc="-25"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322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12700">
              <a:spcBef>
                <a:spcPts val="110"/>
              </a:spcBef>
            </a:pPr>
            <a:r>
              <a:rPr lang="en-US" spc="75" dirty="0"/>
              <a:t>© </a:t>
            </a:r>
            <a:r>
              <a:rPr lang="en-US" spc="-5" dirty="0"/>
              <a:t>The </a:t>
            </a:r>
            <a:r>
              <a:rPr lang="en-US" spc="-20" dirty="0"/>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grpSp>
        <p:nvGrpSpPr>
          <p:cNvPr id="14" name="Group 13"/>
          <p:cNvGrpSpPr/>
          <p:nvPr userDrawn="1"/>
        </p:nvGrpSpPr>
        <p:grpSpPr>
          <a:xfrm>
            <a:off x="13436599" y="479425"/>
            <a:ext cx="2336829" cy="657493"/>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9665650" y="2160000"/>
            <a:ext cx="5040000" cy="6003925"/>
          </a:xfrm>
          <a:prstGeom prst="rect">
            <a:avLst/>
          </a:prstGeom>
        </p:spPr>
        <p:txBody>
          <a:bodyPr>
            <a:noAutofit/>
          </a:bodyPr>
          <a:lstStyle>
            <a:lvl1pPr marL="12700" marR="5080" algn="l" defTabSz="914400" rtl="0" eaLnBrk="1" latinLnBrk="0" hangingPunct="1">
              <a:lnSpc>
                <a:spcPts val="2600"/>
              </a:lnSpc>
              <a:spcBef>
                <a:spcPts val="420"/>
              </a:spcBef>
              <a:defRPr lang="en-US" sz="2400" b="0" i="0" kern="1200" spc="-25" dirty="0" smtClean="0">
                <a:solidFill>
                  <a:schemeClr val="bg1"/>
                </a:solidFill>
                <a:latin typeface="Nunito Sans" charset="0"/>
                <a:ea typeface="Nunito Sans" charset="0"/>
                <a:cs typeface="Nunito Sans" charset="0"/>
              </a:defRPr>
            </a:lvl1pPr>
            <a:lvl2pPr marL="12700" marR="5080" algn="l" defTabSz="914400" rtl="0" eaLnBrk="1" latinLnBrk="0" hangingPunct="1">
              <a:lnSpc>
                <a:spcPts val="2740"/>
              </a:lnSpc>
              <a:spcBef>
                <a:spcPts val="2275"/>
              </a:spcBef>
              <a:defRPr lang="en-US" sz="2400" b="1" i="0" kern="1200" dirty="0" smtClean="0">
                <a:solidFill>
                  <a:schemeClr val="bg1"/>
                </a:solidFill>
                <a:latin typeface="Nunito Sans Black" charset="0"/>
                <a:ea typeface="Nunito Sans Black" charset="0"/>
                <a:cs typeface="Nunito Sans Black" charset="0"/>
              </a:defRPr>
            </a:lvl2pPr>
            <a:lvl3pPr marL="12700" marR="5080" algn="l" defTabSz="914400" rtl="0" eaLnBrk="1" latinLnBrk="0" hangingPunct="1">
              <a:lnSpc>
                <a:spcPts val="2740"/>
              </a:lnSpc>
              <a:spcBef>
                <a:spcPts val="420"/>
              </a:spcBef>
              <a:defRPr lang="en-US" sz="2400" b="1" i="0" kern="1200" spc="-60" dirty="0" smtClean="0">
                <a:solidFill>
                  <a:schemeClr val="bg1"/>
                </a:solidFill>
                <a:latin typeface="Nunito Sans" charset="0"/>
                <a:ea typeface="Nunito Sans" charset="0"/>
                <a:cs typeface="Nunito Sans" charset="0"/>
              </a:defRPr>
            </a:lvl3pPr>
            <a:lvl4pPr marL="12700" marR="5080" algn="l" defTabSz="914400" rtl="0" eaLnBrk="1" latinLnBrk="0" hangingPunct="1">
              <a:lnSpc>
                <a:spcPts val="2600"/>
              </a:lnSpc>
              <a:spcBef>
                <a:spcPts val="420"/>
              </a:spcBef>
              <a:defRPr lang="en-US" sz="2400" b="0" i="0" kern="1200" spc="-25" dirty="0" smtClean="0">
                <a:solidFill>
                  <a:schemeClr val="bg1"/>
                </a:solidFill>
                <a:latin typeface="Nunito Sans" charset="0"/>
                <a:ea typeface="Nunito Sans" charset="0"/>
                <a:cs typeface="Nunito Sans" charset="0"/>
              </a:defRPr>
            </a:lvl4pPr>
            <a:lvl5pPr marL="12700" marR="5080" algn="l" defTabSz="914400" rtl="0" eaLnBrk="1" latinLnBrk="0" hangingPunct="1">
              <a:lnSpc>
                <a:spcPts val="2600"/>
              </a:lnSpc>
              <a:spcBef>
                <a:spcPts val="420"/>
              </a:spcBef>
              <a:defRPr lang="en-US" sz="2400" b="0" i="0" kern="1200" spc="-25"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2481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Image left 2">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bg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12700">
              <a:spcBef>
                <a:spcPts val="110"/>
              </a:spcBef>
            </a:pPr>
            <a:r>
              <a:rPr lang="en-US" spc="75" dirty="0"/>
              <a:t>© </a:t>
            </a:r>
            <a:r>
              <a:rPr lang="en-US" spc="-5" dirty="0"/>
              <a:t>The </a:t>
            </a:r>
            <a:r>
              <a:rPr lang="en-US" spc="-20" dirty="0"/>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grpSp>
        <p:nvGrpSpPr>
          <p:cNvPr id="14" name="Group 13"/>
          <p:cNvGrpSpPr/>
          <p:nvPr userDrawn="1"/>
        </p:nvGrpSpPr>
        <p:grpSpPr>
          <a:xfrm>
            <a:off x="13436599" y="479425"/>
            <a:ext cx="2336829" cy="657493"/>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9665650" y="2160000"/>
            <a:ext cx="5040000" cy="6003925"/>
          </a:xfrm>
          <a:prstGeom prst="rect">
            <a:avLst/>
          </a:prstGeom>
        </p:spPr>
        <p:txBody>
          <a:bodyPr>
            <a:noAutofit/>
          </a:bodyPr>
          <a:lstStyle>
            <a:lvl1pPr marL="12700" marR="5080" algn="l" defTabSz="914400" rtl="0" eaLnBrk="1" latinLnBrk="0" hangingPunct="1">
              <a:lnSpc>
                <a:spcPts val="2600"/>
              </a:lnSpc>
              <a:spcBef>
                <a:spcPts val="420"/>
              </a:spcBef>
              <a:defRPr lang="en-US" sz="2400" b="0" i="0" kern="1200" spc="-25" dirty="0" smtClean="0">
                <a:solidFill>
                  <a:schemeClr val="bg1"/>
                </a:solidFill>
                <a:latin typeface="Nunito Sans" charset="0"/>
                <a:ea typeface="Nunito Sans" charset="0"/>
                <a:cs typeface="Nunito Sans" charset="0"/>
              </a:defRPr>
            </a:lvl1pPr>
            <a:lvl2pPr marL="12700" marR="5080" algn="l" defTabSz="914400" rtl="0" eaLnBrk="1" latinLnBrk="0" hangingPunct="1">
              <a:lnSpc>
                <a:spcPts val="2740"/>
              </a:lnSpc>
              <a:spcBef>
                <a:spcPts val="2275"/>
              </a:spcBef>
              <a:defRPr lang="en-US" sz="2400" b="1" i="0" kern="1200" dirty="0" smtClean="0">
                <a:solidFill>
                  <a:schemeClr val="bg1"/>
                </a:solidFill>
                <a:latin typeface="Nunito Sans Black" charset="0"/>
                <a:ea typeface="Nunito Sans Black" charset="0"/>
                <a:cs typeface="Nunito Sans Black" charset="0"/>
              </a:defRPr>
            </a:lvl2pPr>
            <a:lvl3pPr marL="12700" marR="5080" algn="l" defTabSz="914400" rtl="0" eaLnBrk="1" latinLnBrk="0" hangingPunct="1">
              <a:lnSpc>
                <a:spcPts val="2740"/>
              </a:lnSpc>
              <a:spcBef>
                <a:spcPts val="420"/>
              </a:spcBef>
              <a:defRPr lang="en-US" sz="2400" b="1" i="0" kern="1200" spc="-60" dirty="0" smtClean="0">
                <a:solidFill>
                  <a:schemeClr val="bg1"/>
                </a:solidFill>
                <a:latin typeface="Nunito Sans" charset="0"/>
                <a:ea typeface="Nunito Sans" charset="0"/>
                <a:cs typeface="Nunito Sans" charset="0"/>
              </a:defRPr>
            </a:lvl3pPr>
            <a:lvl4pPr marL="12700" marR="5080" algn="l" defTabSz="914400" rtl="0" eaLnBrk="1" latinLnBrk="0" hangingPunct="1">
              <a:lnSpc>
                <a:spcPts val="2600"/>
              </a:lnSpc>
              <a:spcBef>
                <a:spcPts val="420"/>
              </a:spcBef>
              <a:defRPr lang="en-US" sz="2400" b="0" i="0" kern="1200" spc="-25" dirty="0" smtClean="0">
                <a:solidFill>
                  <a:schemeClr val="bg1"/>
                </a:solidFill>
                <a:latin typeface="Nunito Sans" charset="0"/>
                <a:ea typeface="Nunito Sans" charset="0"/>
                <a:cs typeface="Nunito Sans" charset="0"/>
              </a:defRPr>
            </a:lvl4pPr>
            <a:lvl5pPr marL="12700" marR="5080" algn="l" defTabSz="914400" rtl="0" eaLnBrk="1" latinLnBrk="0" hangingPunct="1">
              <a:lnSpc>
                <a:spcPts val="2600"/>
              </a:lnSpc>
              <a:spcBef>
                <a:spcPts val="420"/>
              </a:spcBef>
              <a:defRPr lang="en-US" sz="2400" b="0" i="0" kern="1200" spc="-25"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2875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Image left 2">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1000" b="1" i="0">
                <a:solidFill>
                  <a:schemeClr val="tx1"/>
                </a:solidFill>
                <a:latin typeface="Nunito Sans" charset="0"/>
                <a:ea typeface="Nunito Sans" charset="0"/>
                <a:cs typeface="Nunito Sans" charset="0"/>
              </a:defRPr>
            </a:lvl1pPr>
          </a:lstStyle>
          <a:p>
            <a:pPr marL="12700">
              <a:spcBef>
                <a:spcPts val="110"/>
              </a:spcBef>
            </a:pPr>
            <a:r>
              <a:rPr lang="en-US" spc="75"/>
              <a:t>© </a:t>
            </a:r>
            <a:r>
              <a:rPr lang="en-US" spc="-5"/>
              <a:t>The </a:t>
            </a:r>
            <a:r>
              <a:rPr lang="en-US" spc="-20"/>
              <a:t>Scout Association</a:t>
            </a:r>
            <a:endParaRPr lang="en-US" spc="-20"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1000" b="1" i="0">
                <a:solidFill>
                  <a:schemeClr val="tx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13" name="Text Placeholder 23"/>
          <p:cNvSpPr>
            <a:spLocks noGrp="1"/>
          </p:cNvSpPr>
          <p:nvPr>
            <p:ph type="body" sz="quarter" idx="10"/>
          </p:nvPr>
        </p:nvSpPr>
        <p:spPr>
          <a:xfrm>
            <a:off x="1544000" y="2160000"/>
            <a:ext cx="5040000" cy="6003924"/>
          </a:xfrm>
          <a:prstGeom prst="rect">
            <a:avLst/>
          </a:prstGeom>
        </p:spPr>
        <p:txBody>
          <a:bodyPr>
            <a:noAutofit/>
          </a:bodyPr>
          <a:lstStyle>
            <a:lvl1pPr marL="12700" marR="5080" algn="l" defTabSz="914400" rtl="0" eaLnBrk="1" latinLnBrk="0" hangingPunct="1">
              <a:lnSpc>
                <a:spcPts val="2600"/>
              </a:lnSpc>
              <a:spcBef>
                <a:spcPts val="420"/>
              </a:spcBef>
              <a:defRPr lang="en-US" sz="2400" b="0" i="0" kern="1200" spc="-25" dirty="0" smtClean="0">
                <a:solidFill>
                  <a:schemeClr val="tx1"/>
                </a:solidFill>
                <a:latin typeface="Nunito Sans" charset="0"/>
                <a:ea typeface="Nunito Sans" charset="0"/>
                <a:cs typeface="Nunito Sans" charset="0"/>
              </a:defRPr>
            </a:lvl1pPr>
            <a:lvl2pPr marL="12700" marR="5080" algn="l" defTabSz="914400" rtl="0" eaLnBrk="1" latinLnBrk="0" hangingPunct="1">
              <a:lnSpc>
                <a:spcPts val="2740"/>
              </a:lnSpc>
              <a:spcBef>
                <a:spcPts val="2275"/>
              </a:spcBef>
              <a:defRPr lang="en-US" sz="2400" b="1" i="0" kern="1200" dirty="0" smtClean="0">
                <a:solidFill>
                  <a:schemeClr val="tx2"/>
                </a:solidFill>
                <a:latin typeface="Nunito Sans Black" charset="0"/>
                <a:ea typeface="Nunito Sans Black" charset="0"/>
                <a:cs typeface="Nunito Sans Black" charset="0"/>
              </a:defRPr>
            </a:lvl2pPr>
            <a:lvl3pPr marL="12700" marR="5080" algn="l" defTabSz="914400" rtl="0" eaLnBrk="1" latinLnBrk="0" hangingPunct="1">
              <a:lnSpc>
                <a:spcPts val="2740"/>
              </a:lnSpc>
              <a:spcBef>
                <a:spcPts val="420"/>
              </a:spcBef>
              <a:defRPr lang="en-US" sz="2400" b="1" i="0" kern="1200" spc="-60" dirty="0" smtClean="0">
                <a:solidFill>
                  <a:schemeClr val="tx2"/>
                </a:solidFill>
                <a:latin typeface="Nunito Sans" charset="0"/>
                <a:ea typeface="Nunito Sans" charset="0"/>
                <a:cs typeface="Nunito Sans" charset="0"/>
              </a:defRPr>
            </a:lvl3pPr>
            <a:lvl4pPr marL="12700" marR="5080" algn="l" defTabSz="914400" rtl="0" eaLnBrk="1" latinLnBrk="0" hangingPunct="1">
              <a:lnSpc>
                <a:spcPts val="2600"/>
              </a:lnSpc>
              <a:spcBef>
                <a:spcPts val="420"/>
              </a:spcBef>
              <a:defRPr lang="en-US" sz="2400" b="0" i="0" kern="1200" spc="-25" dirty="0" smtClean="0">
                <a:solidFill>
                  <a:schemeClr val="tx1"/>
                </a:solidFill>
                <a:latin typeface="Nunito Sans" charset="0"/>
                <a:ea typeface="Nunito Sans" charset="0"/>
                <a:cs typeface="Nunito Sans" charset="0"/>
              </a:defRPr>
            </a:lvl4pPr>
            <a:lvl5pPr marL="12700" marR="5080" algn="l" defTabSz="914400" rtl="0" eaLnBrk="1" latinLnBrk="0" hangingPunct="1">
              <a:lnSpc>
                <a:spcPts val="2600"/>
              </a:lnSpc>
              <a:spcBef>
                <a:spcPts val="420"/>
              </a:spcBef>
              <a:defRPr lang="en-US" sz="2400" b="0" i="0" kern="1200" spc="-25"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3436599" y="479425"/>
            <a:ext cx="2336829" cy="657493"/>
            <a:chOff x="228240" y="2152440"/>
            <a:chExt cx="10101600" cy="2842200"/>
          </a:xfrm>
          <a:solidFill>
            <a:schemeClr val="tx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209694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rgbClr val="FFFFFF"/>
                </a:solidFill>
                <a:latin typeface="Nunito Sans Black" charset="0"/>
                <a:ea typeface="Nunito Sans Black" charset="0"/>
                <a:cs typeface="Nunito Sans Black" charset="0"/>
              </a:defRPr>
            </a:lvl1pPr>
          </a:lstStyle>
          <a:p>
            <a:pPr marL="12700" lvl="0" algn="l" defTabSz="914400" rtl="0" eaLnBrk="1" latinLnBrk="0" hangingPunct="1">
              <a:lnSpc>
                <a:spcPct val="100000"/>
              </a:lnSpc>
              <a:spcBef>
                <a:spcPts val="4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12700">
              <a:spcBef>
                <a:spcPts val="110"/>
              </a:spcBef>
            </a:pPr>
            <a:r>
              <a:rPr lang="en-US" spc="75" dirty="0"/>
              <a:t>© </a:t>
            </a:r>
            <a:r>
              <a:rPr lang="en-US" spc="-5" dirty="0"/>
              <a:t>The </a:t>
            </a:r>
            <a:r>
              <a:rPr lang="en-US" spc="-20" dirty="0"/>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grpSp>
        <p:nvGrpSpPr>
          <p:cNvPr id="20" name="Group 19">
            <a:extLst>
              <a:ext uri="{FF2B5EF4-FFF2-40B4-BE49-F238E27FC236}">
                <a16:creationId xmlns:a16="http://schemas.microsoft.com/office/drawing/2014/main" id="{0A31EF12-2A4A-2A4F-A864-E57F1522B63E}"/>
              </a:ext>
            </a:extLst>
          </p:cNvPr>
          <p:cNvGrpSpPr/>
          <p:nvPr userDrawn="1"/>
        </p:nvGrpSpPr>
        <p:grpSpPr>
          <a:xfrm>
            <a:off x="5608000" y="2108202"/>
            <a:ext cx="5050159" cy="3687035"/>
            <a:chOff x="1243080" y="996480"/>
            <a:chExt cx="7627680" cy="5568840"/>
          </a:xfrm>
          <a:solidFill>
            <a:schemeClr val="bg1"/>
          </a:solidFill>
        </p:grpSpPr>
        <p:sp>
          <p:nvSpPr>
            <p:cNvPr id="21" name="Freeform 1">
              <a:extLst>
                <a:ext uri="{FF2B5EF4-FFF2-40B4-BE49-F238E27FC236}">
                  <a16:creationId xmlns:a16="http://schemas.microsoft.com/office/drawing/2014/main" id="{DEB88F54-A389-4C45-A9A2-FF7AFC03E9E4}"/>
                </a:ext>
              </a:extLst>
            </p:cNvPr>
            <p:cNvSpPr/>
            <p:nvPr/>
          </p:nvSpPr>
          <p:spPr>
            <a:xfrm>
              <a:off x="1243080" y="4809960"/>
              <a:ext cx="1350360" cy="1744200"/>
            </a:xfrm>
            <a:custGeom>
              <a:avLst/>
              <a:gdLst/>
              <a:ahLst/>
              <a:cxnLst/>
              <a:rect l="0" t="0" r="r" b="b"/>
              <a:pathLst>
                <a:path w="3751" h="4845">
                  <a:moveTo>
                    <a:pt x="0" y="4094"/>
                  </a:moveTo>
                  <a:lnTo>
                    <a:pt x="0" y="4094"/>
                  </a:lnTo>
                  <a:cubicBezTo>
                    <a:pt x="625" y="3375"/>
                    <a:pt x="625" y="3375"/>
                    <a:pt x="625" y="3375"/>
                  </a:cubicBezTo>
                  <a:cubicBezTo>
                    <a:pt x="1063" y="3719"/>
                    <a:pt x="1500" y="3937"/>
                    <a:pt x="2032" y="3937"/>
                  </a:cubicBezTo>
                  <a:cubicBezTo>
                    <a:pt x="2469" y="3937"/>
                    <a:pt x="2719" y="3781"/>
                    <a:pt x="2719" y="3500"/>
                  </a:cubicBezTo>
                  <a:cubicBezTo>
                    <a:pt x="2719" y="3469"/>
                    <a:pt x="2719" y="3469"/>
                    <a:pt x="2719" y="3469"/>
                  </a:cubicBezTo>
                  <a:cubicBezTo>
                    <a:pt x="2719" y="3219"/>
                    <a:pt x="2563" y="3094"/>
                    <a:pt x="1782" y="2875"/>
                  </a:cubicBezTo>
                  <a:cubicBezTo>
                    <a:pt x="813" y="2625"/>
                    <a:pt x="188" y="2375"/>
                    <a:pt x="188" y="1437"/>
                  </a:cubicBezTo>
                  <a:cubicBezTo>
                    <a:pt x="188" y="1406"/>
                    <a:pt x="188" y="1406"/>
                    <a:pt x="188" y="1406"/>
                  </a:cubicBezTo>
                  <a:cubicBezTo>
                    <a:pt x="188" y="562"/>
                    <a:pt x="875" y="0"/>
                    <a:pt x="1844" y="0"/>
                  </a:cubicBezTo>
                  <a:cubicBezTo>
                    <a:pt x="2532" y="0"/>
                    <a:pt x="3125" y="219"/>
                    <a:pt x="3594" y="594"/>
                  </a:cubicBezTo>
                  <a:cubicBezTo>
                    <a:pt x="3063" y="1375"/>
                    <a:pt x="3063" y="1375"/>
                    <a:pt x="3063" y="1375"/>
                  </a:cubicBezTo>
                  <a:cubicBezTo>
                    <a:pt x="2656" y="1094"/>
                    <a:pt x="2250" y="906"/>
                    <a:pt x="1844" y="906"/>
                  </a:cubicBezTo>
                  <a:cubicBezTo>
                    <a:pt x="1438" y="906"/>
                    <a:pt x="1219" y="1094"/>
                    <a:pt x="1219" y="1312"/>
                  </a:cubicBezTo>
                  <a:cubicBezTo>
                    <a:pt x="1219" y="1344"/>
                    <a:pt x="1219" y="1344"/>
                    <a:pt x="1219" y="1344"/>
                  </a:cubicBezTo>
                  <a:cubicBezTo>
                    <a:pt x="1219" y="1656"/>
                    <a:pt x="1438" y="1750"/>
                    <a:pt x="2250" y="1969"/>
                  </a:cubicBezTo>
                  <a:cubicBezTo>
                    <a:pt x="3219" y="2219"/>
                    <a:pt x="3750" y="2562"/>
                    <a:pt x="3750" y="3375"/>
                  </a:cubicBezTo>
                  <a:lnTo>
                    <a:pt x="3750" y="3375"/>
                  </a:lnTo>
                  <a:cubicBezTo>
                    <a:pt x="3750" y="4312"/>
                    <a:pt x="3031" y="4844"/>
                    <a:pt x="2032" y="4844"/>
                  </a:cubicBezTo>
                  <a:cubicBezTo>
                    <a:pt x="1313" y="4844"/>
                    <a:pt x="563" y="4594"/>
                    <a:pt x="0" y="4094"/>
                  </a:cubicBezTo>
                </a:path>
              </a:pathLst>
            </a:custGeom>
            <a:grpFill/>
            <a:ln>
              <a:noFill/>
            </a:ln>
          </p:spPr>
        </p:sp>
        <p:sp>
          <p:nvSpPr>
            <p:cNvPr id="22" name="Freeform 2">
              <a:extLst>
                <a:ext uri="{FF2B5EF4-FFF2-40B4-BE49-F238E27FC236}">
                  <a16:creationId xmlns:a16="http://schemas.microsoft.com/office/drawing/2014/main" id="{6D1F7898-22B2-9145-9E39-DD14DEFDB648}"/>
                </a:ext>
              </a:extLst>
            </p:cNvPr>
            <p:cNvSpPr/>
            <p:nvPr/>
          </p:nvSpPr>
          <p:spPr>
            <a:xfrm>
              <a:off x="2728080" y="5203800"/>
              <a:ext cx="1215360" cy="1361520"/>
            </a:xfrm>
            <a:custGeom>
              <a:avLst/>
              <a:gdLst/>
              <a:ahLst/>
              <a:cxnLst/>
              <a:rect l="0" t="0" r="r" b="b"/>
              <a:pathLst>
                <a:path w="3376" h="3782">
                  <a:moveTo>
                    <a:pt x="0" y="1906"/>
                  </a:moveTo>
                  <a:lnTo>
                    <a:pt x="0" y="1906"/>
                  </a:lnTo>
                  <a:cubicBezTo>
                    <a:pt x="0" y="1875"/>
                    <a:pt x="0" y="1875"/>
                    <a:pt x="0" y="1875"/>
                  </a:cubicBezTo>
                  <a:cubicBezTo>
                    <a:pt x="0" y="843"/>
                    <a:pt x="813" y="0"/>
                    <a:pt x="1907" y="0"/>
                  </a:cubicBezTo>
                  <a:cubicBezTo>
                    <a:pt x="2594" y="0"/>
                    <a:pt x="3032" y="250"/>
                    <a:pt x="3344" y="625"/>
                  </a:cubicBezTo>
                  <a:cubicBezTo>
                    <a:pt x="2719" y="1281"/>
                    <a:pt x="2719" y="1281"/>
                    <a:pt x="2719" y="1281"/>
                  </a:cubicBezTo>
                  <a:cubicBezTo>
                    <a:pt x="2500" y="1031"/>
                    <a:pt x="2282" y="906"/>
                    <a:pt x="1907" y="906"/>
                  </a:cubicBezTo>
                  <a:cubicBezTo>
                    <a:pt x="1407" y="906"/>
                    <a:pt x="1032" y="1343"/>
                    <a:pt x="1032" y="1875"/>
                  </a:cubicBezTo>
                  <a:lnTo>
                    <a:pt x="1032" y="1875"/>
                  </a:lnTo>
                  <a:cubicBezTo>
                    <a:pt x="1032" y="2437"/>
                    <a:pt x="1375" y="2875"/>
                    <a:pt x="1938" y="2875"/>
                  </a:cubicBezTo>
                  <a:cubicBezTo>
                    <a:pt x="2282" y="2875"/>
                    <a:pt x="2532" y="2750"/>
                    <a:pt x="2782" y="2500"/>
                  </a:cubicBezTo>
                  <a:cubicBezTo>
                    <a:pt x="3375" y="3125"/>
                    <a:pt x="3375" y="3125"/>
                    <a:pt x="3375" y="3125"/>
                  </a:cubicBezTo>
                  <a:cubicBezTo>
                    <a:pt x="3032" y="3500"/>
                    <a:pt x="2625" y="3781"/>
                    <a:pt x="1907" y="3781"/>
                  </a:cubicBezTo>
                  <a:cubicBezTo>
                    <a:pt x="813" y="3781"/>
                    <a:pt x="0" y="2937"/>
                    <a:pt x="0" y="1906"/>
                  </a:cubicBezTo>
                </a:path>
              </a:pathLst>
            </a:custGeom>
            <a:grpFill/>
            <a:ln>
              <a:noFill/>
            </a:ln>
          </p:spPr>
        </p:sp>
        <p:sp>
          <p:nvSpPr>
            <p:cNvPr id="23" name="Freeform 3">
              <a:extLst>
                <a:ext uri="{FF2B5EF4-FFF2-40B4-BE49-F238E27FC236}">
                  <a16:creationId xmlns:a16="http://schemas.microsoft.com/office/drawing/2014/main" id="{6960CF06-76DC-0746-BE5A-1FA0408F5325}"/>
                </a:ext>
              </a:extLst>
            </p:cNvPr>
            <p:cNvSpPr/>
            <p:nvPr/>
          </p:nvSpPr>
          <p:spPr>
            <a:xfrm>
              <a:off x="4010760" y="5203800"/>
              <a:ext cx="1417320" cy="1361520"/>
            </a:xfrm>
            <a:custGeom>
              <a:avLst/>
              <a:gdLst/>
              <a:ahLst/>
              <a:cxnLst/>
              <a:rect l="0" t="0" r="r" b="b"/>
              <a:pathLst>
                <a:path w="3937" h="3782">
                  <a:moveTo>
                    <a:pt x="0" y="1906"/>
                  </a:moveTo>
                  <a:lnTo>
                    <a:pt x="0" y="1906"/>
                  </a:lnTo>
                  <a:cubicBezTo>
                    <a:pt x="0" y="1875"/>
                    <a:pt x="0" y="1875"/>
                    <a:pt x="0" y="1875"/>
                  </a:cubicBezTo>
                  <a:cubicBezTo>
                    <a:pt x="0" y="843"/>
                    <a:pt x="844" y="0"/>
                    <a:pt x="1969" y="0"/>
                  </a:cubicBezTo>
                  <a:cubicBezTo>
                    <a:pt x="3093" y="0"/>
                    <a:pt x="3936" y="843"/>
                    <a:pt x="3936" y="1875"/>
                  </a:cubicBezTo>
                  <a:lnTo>
                    <a:pt x="3936" y="1875"/>
                  </a:lnTo>
                  <a:cubicBezTo>
                    <a:pt x="3936" y="2937"/>
                    <a:pt x="3093" y="3781"/>
                    <a:pt x="1969" y="3781"/>
                  </a:cubicBezTo>
                  <a:cubicBezTo>
                    <a:pt x="844" y="3781"/>
                    <a:pt x="0" y="2937"/>
                    <a:pt x="0" y="1906"/>
                  </a:cubicBezTo>
                  <a:moveTo>
                    <a:pt x="2906" y="1906"/>
                  </a:moveTo>
                  <a:lnTo>
                    <a:pt x="2906" y="1906"/>
                  </a:lnTo>
                  <a:cubicBezTo>
                    <a:pt x="2906" y="1875"/>
                    <a:pt x="2906" y="1875"/>
                    <a:pt x="2906" y="1875"/>
                  </a:cubicBezTo>
                  <a:cubicBezTo>
                    <a:pt x="2906" y="1343"/>
                    <a:pt x="2531" y="906"/>
                    <a:pt x="1969" y="906"/>
                  </a:cubicBezTo>
                  <a:cubicBezTo>
                    <a:pt x="1375" y="906"/>
                    <a:pt x="1031" y="1343"/>
                    <a:pt x="1031" y="1875"/>
                  </a:cubicBezTo>
                  <a:lnTo>
                    <a:pt x="1031" y="1875"/>
                  </a:lnTo>
                  <a:cubicBezTo>
                    <a:pt x="1031" y="2437"/>
                    <a:pt x="1406" y="2875"/>
                    <a:pt x="1969" y="2875"/>
                  </a:cubicBezTo>
                  <a:cubicBezTo>
                    <a:pt x="2562" y="2875"/>
                    <a:pt x="2906" y="2437"/>
                    <a:pt x="2906" y="1906"/>
                  </a:cubicBezTo>
                </a:path>
              </a:pathLst>
            </a:custGeom>
            <a:grpFill/>
            <a:ln>
              <a:noFill/>
            </a:ln>
          </p:spPr>
        </p:sp>
        <p:sp>
          <p:nvSpPr>
            <p:cNvPr id="24" name="Freeform 4">
              <a:extLst>
                <a:ext uri="{FF2B5EF4-FFF2-40B4-BE49-F238E27FC236}">
                  <a16:creationId xmlns:a16="http://schemas.microsoft.com/office/drawing/2014/main" id="{432D0A89-4BCC-514C-AE92-8A39DD402801}"/>
                </a:ext>
              </a:extLst>
            </p:cNvPr>
            <p:cNvSpPr/>
            <p:nvPr/>
          </p:nvSpPr>
          <p:spPr>
            <a:xfrm>
              <a:off x="5574240" y="5226120"/>
              <a:ext cx="1192680" cy="1328040"/>
            </a:xfrm>
            <a:custGeom>
              <a:avLst/>
              <a:gdLst/>
              <a:ahLst/>
              <a:cxnLst/>
              <a:rect l="0" t="0" r="r" b="b"/>
              <a:pathLst>
                <a:path w="3313" h="3689">
                  <a:moveTo>
                    <a:pt x="0" y="2344"/>
                  </a:moveTo>
                  <a:lnTo>
                    <a:pt x="0" y="2344"/>
                  </a:lnTo>
                  <a:cubicBezTo>
                    <a:pt x="0" y="0"/>
                    <a:pt x="0" y="0"/>
                    <a:pt x="0" y="0"/>
                  </a:cubicBezTo>
                  <a:cubicBezTo>
                    <a:pt x="1000" y="0"/>
                    <a:pt x="1000" y="0"/>
                    <a:pt x="1000" y="0"/>
                  </a:cubicBezTo>
                  <a:cubicBezTo>
                    <a:pt x="1000" y="2031"/>
                    <a:pt x="1000" y="2031"/>
                    <a:pt x="1000" y="2031"/>
                  </a:cubicBezTo>
                  <a:cubicBezTo>
                    <a:pt x="1000" y="2531"/>
                    <a:pt x="1250" y="2781"/>
                    <a:pt x="1625" y="2781"/>
                  </a:cubicBezTo>
                  <a:cubicBezTo>
                    <a:pt x="2031" y="2781"/>
                    <a:pt x="2281" y="2531"/>
                    <a:pt x="2281" y="2031"/>
                  </a:cubicBezTo>
                  <a:cubicBezTo>
                    <a:pt x="2281" y="0"/>
                    <a:pt x="2281" y="0"/>
                    <a:pt x="2281" y="0"/>
                  </a:cubicBezTo>
                  <a:cubicBezTo>
                    <a:pt x="3312" y="0"/>
                    <a:pt x="3312" y="0"/>
                    <a:pt x="3312" y="0"/>
                  </a:cubicBezTo>
                  <a:cubicBezTo>
                    <a:pt x="3312" y="3625"/>
                    <a:pt x="3312" y="3625"/>
                    <a:pt x="3312" y="3625"/>
                  </a:cubicBezTo>
                  <a:cubicBezTo>
                    <a:pt x="2281" y="3625"/>
                    <a:pt x="2281" y="3625"/>
                    <a:pt x="2281" y="3625"/>
                  </a:cubicBezTo>
                  <a:cubicBezTo>
                    <a:pt x="2281" y="3125"/>
                    <a:pt x="2281" y="3125"/>
                    <a:pt x="2281" y="3125"/>
                  </a:cubicBezTo>
                  <a:cubicBezTo>
                    <a:pt x="2031" y="3406"/>
                    <a:pt x="1750" y="3688"/>
                    <a:pt x="1218" y="3688"/>
                  </a:cubicBezTo>
                  <a:cubicBezTo>
                    <a:pt x="437" y="3688"/>
                    <a:pt x="0" y="3188"/>
                    <a:pt x="0" y="2344"/>
                  </a:cubicBezTo>
                </a:path>
              </a:pathLst>
            </a:custGeom>
            <a:grpFill/>
            <a:ln>
              <a:noFill/>
            </a:ln>
          </p:spPr>
        </p:sp>
        <p:sp>
          <p:nvSpPr>
            <p:cNvPr id="25" name="Freeform 5">
              <a:extLst>
                <a:ext uri="{FF2B5EF4-FFF2-40B4-BE49-F238E27FC236}">
                  <a16:creationId xmlns:a16="http://schemas.microsoft.com/office/drawing/2014/main" id="{4B31D90D-D7AE-EE41-8772-2E4B0329C70F}"/>
                </a:ext>
              </a:extLst>
            </p:cNvPr>
            <p:cNvSpPr/>
            <p:nvPr/>
          </p:nvSpPr>
          <p:spPr>
            <a:xfrm>
              <a:off x="6980400" y="4899960"/>
              <a:ext cx="675360" cy="1654200"/>
            </a:xfrm>
            <a:custGeom>
              <a:avLst/>
              <a:gdLst/>
              <a:ahLst/>
              <a:cxnLst/>
              <a:rect l="0" t="0" r="r" b="b"/>
              <a:pathLst>
                <a:path w="1876" h="4595">
                  <a:moveTo>
                    <a:pt x="0" y="3500"/>
                  </a:moveTo>
                  <a:lnTo>
                    <a:pt x="0" y="3500"/>
                  </a:lnTo>
                  <a:cubicBezTo>
                    <a:pt x="0" y="0"/>
                    <a:pt x="0" y="0"/>
                    <a:pt x="0" y="0"/>
                  </a:cubicBezTo>
                  <a:cubicBezTo>
                    <a:pt x="1031" y="0"/>
                    <a:pt x="1031" y="0"/>
                    <a:pt x="1031" y="0"/>
                  </a:cubicBezTo>
                  <a:cubicBezTo>
                    <a:pt x="1031" y="906"/>
                    <a:pt x="1031" y="906"/>
                    <a:pt x="1031" y="906"/>
                  </a:cubicBezTo>
                  <a:cubicBezTo>
                    <a:pt x="1875" y="906"/>
                    <a:pt x="1875" y="906"/>
                    <a:pt x="1875" y="906"/>
                  </a:cubicBezTo>
                  <a:cubicBezTo>
                    <a:pt x="1875" y="1781"/>
                    <a:pt x="1875" y="1781"/>
                    <a:pt x="1875" y="1781"/>
                  </a:cubicBezTo>
                  <a:cubicBezTo>
                    <a:pt x="1031" y="1781"/>
                    <a:pt x="1031" y="1781"/>
                    <a:pt x="1031" y="1781"/>
                  </a:cubicBezTo>
                  <a:cubicBezTo>
                    <a:pt x="1031" y="3344"/>
                    <a:pt x="1031" y="3344"/>
                    <a:pt x="1031" y="3344"/>
                  </a:cubicBezTo>
                  <a:cubicBezTo>
                    <a:pt x="1031" y="3562"/>
                    <a:pt x="1125" y="3687"/>
                    <a:pt x="1344" y="3687"/>
                  </a:cubicBezTo>
                  <a:cubicBezTo>
                    <a:pt x="1531" y="3687"/>
                    <a:pt x="1719" y="3656"/>
                    <a:pt x="1844" y="3562"/>
                  </a:cubicBezTo>
                  <a:cubicBezTo>
                    <a:pt x="1844" y="4375"/>
                    <a:pt x="1844" y="4375"/>
                    <a:pt x="1844" y="4375"/>
                  </a:cubicBezTo>
                  <a:cubicBezTo>
                    <a:pt x="1656" y="4531"/>
                    <a:pt x="1406" y="4594"/>
                    <a:pt x="1031" y="4594"/>
                  </a:cubicBezTo>
                  <a:cubicBezTo>
                    <a:pt x="406" y="4594"/>
                    <a:pt x="0" y="4344"/>
                    <a:pt x="0" y="3500"/>
                  </a:cubicBezTo>
                </a:path>
              </a:pathLst>
            </a:custGeom>
            <a:grpFill/>
            <a:ln>
              <a:noFill/>
            </a:ln>
          </p:spPr>
        </p:sp>
        <p:sp>
          <p:nvSpPr>
            <p:cNvPr id="26" name="Freeform 6">
              <a:extLst>
                <a:ext uri="{FF2B5EF4-FFF2-40B4-BE49-F238E27FC236}">
                  <a16:creationId xmlns:a16="http://schemas.microsoft.com/office/drawing/2014/main" id="{F62C6D1A-96EE-7949-AF28-D36EB5E50BE0}"/>
                </a:ext>
              </a:extLst>
            </p:cNvPr>
            <p:cNvSpPr/>
            <p:nvPr/>
          </p:nvSpPr>
          <p:spPr>
            <a:xfrm>
              <a:off x="7812720" y="5214960"/>
              <a:ext cx="1058040" cy="1339200"/>
            </a:xfrm>
            <a:custGeom>
              <a:avLst/>
              <a:gdLst/>
              <a:ahLst/>
              <a:cxnLst/>
              <a:rect l="0" t="0" r="r" b="b"/>
              <a:pathLst>
                <a:path w="2939" h="3720">
                  <a:moveTo>
                    <a:pt x="0" y="3187"/>
                  </a:moveTo>
                  <a:lnTo>
                    <a:pt x="0" y="3187"/>
                  </a:lnTo>
                  <a:cubicBezTo>
                    <a:pt x="438" y="2500"/>
                    <a:pt x="438" y="2500"/>
                    <a:pt x="438" y="2500"/>
                  </a:cubicBezTo>
                  <a:cubicBezTo>
                    <a:pt x="844" y="2781"/>
                    <a:pt x="1250" y="2937"/>
                    <a:pt x="1594" y="2937"/>
                  </a:cubicBezTo>
                  <a:cubicBezTo>
                    <a:pt x="1875" y="2937"/>
                    <a:pt x="2032" y="2844"/>
                    <a:pt x="2032" y="2656"/>
                  </a:cubicBezTo>
                  <a:lnTo>
                    <a:pt x="2032" y="2656"/>
                  </a:lnTo>
                  <a:cubicBezTo>
                    <a:pt x="2032" y="2437"/>
                    <a:pt x="1657" y="2344"/>
                    <a:pt x="1282" y="2250"/>
                  </a:cubicBezTo>
                  <a:cubicBezTo>
                    <a:pt x="782" y="2094"/>
                    <a:pt x="188" y="1844"/>
                    <a:pt x="188" y="1156"/>
                  </a:cubicBezTo>
                  <a:cubicBezTo>
                    <a:pt x="188" y="1125"/>
                    <a:pt x="188" y="1125"/>
                    <a:pt x="188" y="1125"/>
                  </a:cubicBezTo>
                  <a:cubicBezTo>
                    <a:pt x="188" y="406"/>
                    <a:pt x="782" y="0"/>
                    <a:pt x="1532" y="0"/>
                  </a:cubicBezTo>
                  <a:cubicBezTo>
                    <a:pt x="1969" y="0"/>
                    <a:pt x="2469" y="156"/>
                    <a:pt x="2875" y="406"/>
                  </a:cubicBezTo>
                  <a:cubicBezTo>
                    <a:pt x="2469" y="1125"/>
                    <a:pt x="2469" y="1125"/>
                    <a:pt x="2469" y="1125"/>
                  </a:cubicBezTo>
                  <a:cubicBezTo>
                    <a:pt x="2125" y="906"/>
                    <a:pt x="1750" y="781"/>
                    <a:pt x="1500" y="781"/>
                  </a:cubicBezTo>
                  <a:cubicBezTo>
                    <a:pt x="1250" y="781"/>
                    <a:pt x="1125" y="875"/>
                    <a:pt x="1125" y="1031"/>
                  </a:cubicBezTo>
                  <a:lnTo>
                    <a:pt x="1125" y="1031"/>
                  </a:lnTo>
                  <a:cubicBezTo>
                    <a:pt x="1125" y="1250"/>
                    <a:pt x="1469" y="1344"/>
                    <a:pt x="1844" y="1469"/>
                  </a:cubicBezTo>
                  <a:cubicBezTo>
                    <a:pt x="2375" y="1656"/>
                    <a:pt x="2938" y="1875"/>
                    <a:pt x="2938" y="2562"/>
                  </a:cubicBezTo>
                  <a:lnTo>
                    <a:pt x="2938" y="2562"/>
                  </a:lnTo>
                  <a:cubicBezTo>
                    <a:pt x="2938" y="3375"/>
                    <a:pt x="2344" y="3719"/>
                    <a:pt x="1563" y="3719"/>
                  </a:cubicBezTo>
                  <a:cubicBezTo>
                    <a:pt x="1063" y="3719"/>
                    <a:pt x="500" y="3562"/>
                    <a:pt x="0" y="3187"/>
                  </a:cubicBezTo>
                </a:path>
              </a:pathLst>
            </a:custGeom>
            <a:grpFill/>
            <a:ln>
              <a:noFill/>
            </a:ln>
          </p:spPr>
        </p:sp>
        <p:sp>
          <p:nvSpPr>
            <p:cNvPr id="27" name="Freeform 7">
              <a:extLst>
                <a:ext uri="{FF2B5EF4-FFF2-40B4-BE49-F238E27FC236}">
                  <a16:creationId xmlns:a16="http://schemas.microsoft.com/office/drawing/2014/main" id="{C10398C2-BEC5-7F4A-BC5F-337A1FE6E5C1}"/>
                </a:ext>
              </a:extLst>
            </p:cNvPr>
            <p:cNvSpPr/>
            <p:nvPr/>
          </p:nvSpPr>
          <p:spPr>
            <a:xfrm>
              <a:off x="3144600" y="2076480"/>
              <a:ext cx="1395360" cy="934200"/>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grpFill/>
            <a:ln>
              <a:noFill/>
            </a:ln>
          </p:spPr>
        </p:sp>
        <p:sp>
          <p:nvSpPr>
            <p:cNvPr id="28" name="Freeform 8">
              <a:extLst>
                <a:ext uri="{FF2B5EF4-FFF2-40B4-BE49-F238E27FC236}">
                  <a16:creationId xmlns:a16="http://schemas.microsoft.com/office/drawing/2014/main" id="{03C6F4E2-F701-B743-8012-F7F5E389F747}"/>
                </a:ext>
              </a:extLst>
            </p:cNvPr>
            <p:cNvSpPr/>
            <p:nvPr/>
          </p:nvSpPr>
          <p:spPr>
            <a:xfrm>
              <a:off x="4528080" y="3539160"/>
              <a:ext cx="1057680" cy="900000"/>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grpFill/>
            <a:ln>
              <a:noFill/>
            </a:ln>
          </p:spPr>
        </p:sp>
        <p:sp>
          <p:nvSpPr>
            <p:cNvPr id="29" name="Freeform 9">
              <a:extLst>
                <a:ext uri="{FF2B5EF4-FFF2-40B4-BE49-F238E27FC236}">
                  <a16:creationId xmlns:a16="http://schemas.microsoft.com/office/drawing/2014/main" id="{3D162103-1B09-5B48-904D-23A667E7BAED}"/>
                </a:ext>
              </a:extLst>
            </p:cNvPr>
            <p:cNvSpPr/>
            <p:nvPr/>
          </p:nvSpPr>
          <p:spPr>
            <a:xfrm>
              <a:off x="5585400" y="2076480"/>
              <a:ext cx="1384200" cy="934200"/>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grpFill/>
            <a:ln>
              <a:noFill/>
            </a:ln>
          </p:spPr>
        </p:sp>
        <p:sp>
          <p:nvSpPr>
            <p:cNvPr id="30" name="Freeform 10">
              <a:extLst>
                <a:ext uri="{FF2B5EF4-FFF2-40B4-BE49-F238E27FC236}">
                  <a16:creationId xmlns:a16="http://schemas.microsoft.com/office/drawing/2014/main" id="{57A6DEAB-B584-364B-A8DA-8D001296BD57}"/>
                </a:ext>
              </a:extLst>
            </p:cNvPr>
            <p:cNvSpPr/>
            <p:nvPr/>
          </p:nvSpPr>
          <p:spPr>
            <a:xfrm>
              <a:off x="4393080" y="996480"/>
              <a:ext cx="1338840" cy="2014200"/>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grpFill/>
            <a:ln>
              <a:noFill/>
            </a:ln>
          </p:spPr>
        </p:sp>
        <p:sp>
          <p:nvSpPr>
            <p:cNvPr id="31" name="Freeform 11">
              <a:extLst>
                <a:ext uri="{FF2B5EF4-FFF2-40B4-BE49-F238E27FC236}">
                  <a16:creationId xmlns:a16="http://schemas.microsoft.com/office/drawing/2014/main" id="{F27CDA6D-C6BF-8747-A748-820356AE67A1}"/>
                </a:ext>
              </a:extLst>
            </p:cNvPr>
            <p:cNvSpPr/>
            <p:nvPr/>
          </p:nvSpPr>
          <p:spPr>
            <a:xfrm>
              <a:off x="3965760" y="3179160"/>
              <a:ext cx="2182320" cy="191520"/>
            </a:xfrm>
            <a:custGeom>
              <a:avLst/>
              <a:gdLst/>
              <a:ahLst/>
              <a:cxnLst/>
              <a:rect l="0" t="0" r="r" b="b"/>
              <a:pathLst>
                <a:path w="6062" h="532">
                  <a:moveTo>
                    <a:pt x="0" y="531"/>
                  </a:moveTo>
                  <a:lnTo>
                    <a:pt x="6061" y="531"/>
                  </a:lnTo>
                  <a:lnTo>
                    <a:pt x="6061" y="0"/>
                  </a:lnTo>
                  <a:lnTo>
                    <a:pt x="0" y="0"/>
                  </a:lnTo>
                  <a:lnTo>
                    <a:pt x="0" y="531"/>
                  </a:lnTo>
                </a:path>
              </a:pathLst>
            </a:custGeom>
            <a:grpFill/>
            <a:ln>
              <a:noFill/>
            </a:ln>
          </p:spPr>
        </p:sp>
      </p:gr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2641784" y="6092689"/>
            <a:ext cx="10972433" cy="1358900"/>
          </a:xfrm>
        </p:spPr>
        <p:txBody>
          <a:bodyPr>
            <a:noAutofit/>
          </a:bodyPr>
          <a:lstStyle>
            <a:lvl1pPr marL="0" algn="ctr" defTabSz="914400" rtl="0" eaLnBrk="1" latinLnBrk="0" hangingPunct="1">
              <a:defRPr lang="en-US" sz="5400" b="1" kern="1200" baseline="0" dirty="0" smtClean="0">
                <a:solidFill>
                  <a:schemeClr val="bg1"/>
                </a:solidFill>
                <a:latin typeface="Nunito Sans ExtraBold" pitchFamily="2" charset="77"/>
                <a:ea typeface="+mn-ea"/>
                <a:cs typeface="+mn-cs"/>
              </a:defRPr>
            </a:lvl1pPr>
          </a:lstStyle>
          <a:p>
            <a:pPr lvl="0"/>
            <a:r>
              <a:rPr lang="en-US" dirty="0"/>
              <a:t>2nd New Haw</a:t>
            </a:r>
          </a:p>
        </p:txBody>
      </p:sp>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Image left 2">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1000" b="1" i="0">
                <a:solidFill>
                  <a:schemeClr val="tx1"/>
                </a:solidFill>
                <a:latin typeface="Nunito Sans" charset="0"/>
                <a:ea typeface="Nunito Sans" charset="0"/>
                <a:cs typeface="Nunito Sans" charset="0"/>
              </a:defRPr>
            </a:lvl1pPr>
          </a:lstStyle>
          <a:p>
            <a:pPr marL="12700">
              <a:spcBef>
                <a:spcPts val="110"/>
              </a:spcBef>
            </a:pPr>
            <a:r>
              <a:rPr lang="en-US" spc="75"/>
              <a:t>© </a:t>
            </a:r>
            <a:r>
              <a:rPr lang="en-US" spc="-5"/>
              <a:t>The </a:t>
            </a:r>
            <a:r>
              <a:rPr lang="en-US" spc="-20"/>
              <a:t>Scout Association</a:t>
            </a:r>
            <a:endParaRPr lang="en-US" spc="-20"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1000" b="1" i="0">
                <a:solidFill>
                  <a:schemeClr val="tx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13" name="Text Placeholder 23"/>
          <p:cNvSpPr>
            <a:spLocks noGrp="1"/>
          </p:cNvSpPr>
          <p:nvPr>
            <p:ph type="body" sz="quarter" idx="10" hasCustomPrompt="1"/>
          </p:nvPr>
        </p:nvSpPr>
        <p:spPr>
          <a:xfrm>
            <a:off x="1544000" y="2160000"/>
            <a:ext cx="5040000" cy="6003924"/>
          </a:xfrm>
          <a:prstGeom prst="rect">
            <a:avLst/>
          </a:prstGeom>
        </p:spPr>
        <p:txBody>
          <a:bodyPr>
            <a:noAutofit/>
          </a:bodyPr>
          <a:lstStyle>
            <a:lvl1pPr marL="180000" marR="5080" indent="-162000" algn="l" defTabSz="914400" rtl="0" eaLnBrk="1" latinLnBrk="0" hangingPunct="1">
              <a:lnSpc>
                <a:spcPts val="2600"/>
              </a:lnSpc>
              <a:spcBef>
                <a:spcPts val="420"/>
              </a:spcBef>
              <a:buFont typeface="Arial" charset="0"/>
              <a:buChar char="•"/>
              <a:defRPr lang="en-US" sz="2400" b="0" i="0" kern="1200" spc="-25" dirty="0" smtClean="0">
                <a:solidFill>
                  <a:schemeClr val="tx1"/>
                </a:solidFill>
                <a:latin typeface="Nunito Sans" charset="0"/>
                <a:ea typeface="Nunito Sans" charset="0"/>
                <a:cs typeface="Nunito Sans" charset="0"/>
              </a:defRPr>
            </a:lvl1pPr>
            <a:lvl2pPr marL="12700" marR="5080" algn="l" defTabSz="914400" rtl="0" eaLnBrk="1" latinLnBrk="0" hangingPunct="1">
              <a:lnSpc>
                <a:spcPts val="2740"/>
              </a:lnSpc>
              <a:spcBef>
                <a:spcPts val="2275"/>
              </a:spcBef>
              <a:defRPr lang="en-US" sz="2400" b="1" i="0" kern="1200" dirty="0" smtClean="0">
                <a:solidFill>
                  <a:schemeClr val="tx2"/>
                </a:solidFill>
                <a:latin typeface="Nunito Sans Black" charset="0"/>
                <a:ea typeface="Nunito Sans Black" charset="0"/>
                <a:cs typeface="Nunito Sans Black" charset="0"/>
              </a:defRPr>
            </a:lvl2pPr>
            <a:lvl3pPr marL="12700" marR="5080" algn="l" defTabSz="914400" rtl="0" eaLnBrk="1" latinLnBrk="0" hangingPunct="1">
              <a:lnSpc>
                <a:spcPts val="2740"/>
              </a:lnSpc>
              <a:spcBef>
                <a:spcPts val="420"/>
              </a:spcBef>
              <a:defRPr lang="en-US" sz="2400" b="1" i="0" kern="1200" spc="-60" dirty="0" smtClean="0">
                <a:solidFill>
                  <a:schemeClr val="tx2"/>
                </a:solidFill>
                <a:latin typeface="Nunito Sans" charset="0"/>
                <a:ea typeface="Nunito Sans" charset="0"/>
                <a:cs typeface="Nunito Sans" charset="0"/>
              </a:defRPr>
            </a:lvl3pPr>
            <a:lvl4pPr marL="12700" marR="5080" algn="l" defTabSz="914400" rtl="0" eaLnBrk="1" latinLnBrk="0" hangingPunct="1">
              <a:lnSpc>
                <a:spcPts val="2600"/>
              </a:lnSpc>
              <a:spcBef>
                <a:spcPts val="420"/>
              </a:spcBef>
              <a:defRPr lang="en-US" sz="2400" b="0" i="0" kern="1200" spc="-25" dirty="0" smtClean="0">
                <a:solidFill>
                  <a:schemeClr val="tx1"/>
                </a:solidFill>
                <a:latin typeface="Nunito Sans" charset="0"/>
                <a:ea typeface="Nunito Sans" charset="0"/>
                <a:cs typeface="Nunito Sans" charset="0"/>
              </a:defRPr>
            </a:lvl4pPr>
            <a:lvl5pPr marL="12700" marR="5080" algn="l" defTabSz="914400" rtl="0" eaLnBrk="1" latinLnBrk="0" hangingPunct="1">
              <a:lnSpc>
                <a:spcPts val="2600"/>
              </a:lnSpc>
              <a:spcBef>
                <a:spcPts val="420"/>
              </a:spcBef>
              <a:defRPr lang="en-US" sz="2400" b="0" i="0" kern="1200" spc="-25" dirty="0">
                <a:solidFill>
                  <a:schemeClr val="tx1"/>
                </a:solidFill>
                <a:latin typeface="Nunito Sans" charset="0"/>
                <a:ea typeface="Nunito Sans" charset="0"/>
                <a:cs typeface="Nunito Sans" charset="0"/>
              </a:defRPr>
            </a:lvl5pPr>
          </a:lstStyle>
          <a:p>
            <a:pPr lvl="0"/>
            <a:r>
              <a:rPr lang="en-US" dirty="0"/>
              <a:t>Set the bullets</a:t>
            </a:r>
          </a:p>
        </p:txBody>
      </p:sp>
      <p:grpSp>
        <p:nvGrpSpPr>
          <p:cNvPr id="14" name="Group 13"/>
          <p:cNvGrpSpPr/>
          <p:nvPr userDrawn="1"/>
        </p:nvGrpSpPr>
        <p:grpSpPr>
          <a:xfrm>
            <a:off x="13436599" y="479425"/>
            <a:ext cx="2336829" cy="657493"/>
            <a:chOff x="228240" y="2152440"/>
            <a:chExt cx="10101600" cy="2842200"/>
          </a:xfrm>
          <a:solidFill>
            <a:schemeClr val="tx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336806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Image left 2">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1000" b="1" i="0">
                <a:solidFill>
                  <a:schemeClr val="tx1"/>
                </a:solidFill>
                <a:latin typeface="Nunito Sans" charset="0"/>
                <a:ea typeface="Nunito Sans" charset="0"/>
                <a:cs typeface="Nunito Sans" charset="0"/>
              </a:defRPr>
            </a:lvl1pPr>
          </a:lstStyle>
          <a:p>
            <a:pPr marL="12700">
              <a:spcBef>
                <a:spcPts val="110"/>
              </a:spcBef>
            </a:pPr>
            <a:r>
              <a:rPr lang="en-US" spc="75"/>
              <a:t>© </a:t>
            </a:r>
            <a:r>
              <a:rPr lang="en-US" spc="-5"/>
              <a:t>The </a:t>
            </a:r>
            <a:r>
              <a:rPr lang="en-US" spc="-20"/>
              <a:t>Scout Association</a:t>
            </a:r>
            <a:endParaRPr lang="en-US" spc="-20"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1000" b="1" i="0">
                <a:solidFill>
                  <a:schemeClr val="tx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grpSp>
        <p:nvGrpSpPr>
          <p:cNvPr id="14" name="Group 13"/>
          <p:cNvGrpSpPr/>
          <p:nvPr userDrawn="1"/>
        </p:nvGrpSpPr>
        <p:grpSpPr>
          <a:xfrm>
            <a:off x="13436599" y="479425"/>
            <a:ext cx="2336829" cy="657493"/>
            <a:chOff x="228240" y="2152440"/>
            <a:chExt cx="10101600" cy="2842200"/>
          </a:xfrm>
          <a:solidFill>
            <a:schemeClr val="tx2"/>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9723255" y="2160000"/>
            <a:ext cx="5022850" cy="6004513"/>
          </a:xfrm>
        </p:spPr>
        <p:txBody>
          <a:bodyPr/>
          <a:lstStyle>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78185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grpSp>
        <p:nvGrpSpPr>
          <p:cNvPr id="21" name="Group 20"/>
          <p:cNvGrpSpPr/>
          <p:nvPr userDrawn="1"/>
        </p:nvGrpSpPr>
        <p:grpSpPr>
          <a:xfrm>
            <a:off x="13436599" y="479425"/>
            <a:ext cx="2336829" cy="657493"/>
            <a:chOff x="228240" y="2152440"/>
            <a:chExt cx="10101600" cy="2842200"/>
          </a:xfrm>
          <a:solidFill>
            <a:schemeClr val="tx2"/>
          </a:solidFill>
        </p:grpSpPr>
        <p:sp>
          <p:nvSpPr>
            <p:cNvPr id="2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3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Footer Placeholder 8"/>
          <p:cNvSpPr>
            <a:spLocks noGrp="1"/>
          </p:cNvSpPr>
          <p:nvPr>
            <p:ph type="ftr" sz="quarter" idx="11"/>
          </p:nvPr>
        </p:nvSpPr>
        <p:spPr/>
        <p:txBody>
          <a:body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831709" y="2402545"/>
            <a:ext cx="10592583" cy="2641749"/>
          </a:xfrm>
        </p:spPr>
        <p:txBody>
          <a:bodyPr>
            <a:spAutoFit/>
          </a:bodyPr>
          <a:lstStyle>
            <a:lvl1pPr marL="18000" indent="0">
              <a:lnSpc>
                <a:spcPts val="3600"/>
              </a:lnSpc>
              <a:buFont typeface="Arial" panose="020B0604020202020204" pitchFamily="34" charset="0"/>
              <a:buNone/>
              <a:defRPr sz="3400"/>
            </a:lvl1pPr>
            <a:lvl2pPr marL="18000" indent="0">
              <a:lnSpc>
                <a:spcPts val="3600"/>
              </a:lnSpc>
              <a:buFont typeface="Arial" panose="020B0604020202020204" pitchFamily="34" charset="0"/>
              <a:buNone/>
              <a:defRPr sz="3400"/>
            </a:lvl2pPr>
            <a:lvl3pPr marL="18000" indent="0">
              <a:lnSpc>
                <a:spcPts val="3600"/>
              </a:lnSpc>
              <a:buFont typeface="Arial" panose="020B0604020202020204" pitchFamily="34" charset="0"/>
              <a:buNone/>
              <a:defRPr sz="3400"/>
            </a:lvl3pPr>
            <a:lvl4pPr marL="18000" indent="0">
              <a:lnSpc>
                <a:spcPts val="3600"/>
              </a:lnSpc>
              <a:buFont typeface="Arial" panose="020B0604020202020204" pitchFamily="34" charset="0"/>
              <a:buNone/>
              <a:defRPr sz="3400"/>
            </a:lvl4pPr>
            <a:lvl5pPr marL="18000" indent="0">
              <a:lnSpc>
                <a:spcPts val="3600"/>
              </a:lnSpc>
              <a:buFont typeface="Arial" panose="020B0604020202020204" pitchFamily="34" charset="0"/>
              <a:buNone/>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07633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bg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grpSp>
        <p:nvGrpSpPr>
          <p:cNvPr id="21" name="Group 20"/>
          <p:cNvGrpSpPr/>
          <p:nvPr userDrawn="1"/>
        </p:nvGrpSpPr>
        <p:grpSpPr>
          <a:xfrm>
            <a:off x="13436599" y="479425"/>
            <a:ext cx="2336829" cy="657493"/>
            <a:chOff x="228240" y="2152440"/>
            <a:chExt cx="10101600" cy="2842200"/>
          </a:xfrm>
          <a:solidFill>
            <a:schemeClr val="bg1"/>
          </a:solidFill>
        </p:grpSpPr>
        <p:sp>
          <p:nvSpPr>
            <p:cNvPr id="2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3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Footer Placeholder 8"/>
          <p:cNvSpPr>
            <a:spLocks noGrp="1"/>
          </p:cNvSpPr>
          <p:nvPr>
            <p:ph type="ftr" sz="quarter" idx="11"/>
          </p:nvPr>
        </p:nvSpPr>
        <p:spPr/>
        <p:txBody>
          <a:bodyPr/>
          <a:lstStyle>
            <a:lvl1pPr>
              <a:defRPr>
                <a:solidFill>
                  <a:schemeClr val="bg1"/>
                </a:solidFill>
              </a:defRPr>
            </a:lvl1p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831709" y="2402545"/>
            <a:ext cx="10592583" cy="2641749"/>
          </a:xfrm>
        </p:spPr>
        <p:txBody>
          <a:bodyPr>
            <a:spAutoFit/>
          </a:bodyPr>
          <a:lstStyle>
            <a:lvl1pPr marL="18000" indent="0">
              <a:lnSpc>
                <a:spcPts val="3600"/>
              </a:lnSpc>
              <a:buClr>
                <a:schemeClr val="bg1"/>
              </a:buClr>
              <a:buFont typeface="Arial" panose="020B0604020202020204" pitchFamily="34" charset="0"/>
              <a:buNone/>
              <a:defRPr sz="3400">
                <a:solidFill>
                  <a:schemeClr val="bg1"/>
                </a:solidFill>
              </a:defRPr>
            </a:lvl1pPr>
            <a:lvl2pPr marL="18000" indent="0">
              <a:lnSpc>
                <a:spcPts val="3600"/>
              </a:lnSpc>
              <a:buClr>
                <a:schemeClr val="bg1"/>
              </a:buClr>
              <a:buFont typeface="Arial" panose="020B0604020202020204" pitchFamily="34" charset="0"/>
              <a:buNone/>
              <a:defRPr sz="3400">
                <a:solidFill>
                  <a:schemeClr val="bg1"/>
                </a:solidFill>
              </a:defRPr>
            </a:lvl2pPr>
            <a:lvl3pPr marL="18000" indent="0">
              <a:lnSpc>
                <a:spcPts val="3600"/>
              </a:lnSpc>
              <a:buClr>
                <a:schemeClr val="bg1"/>
              </a:buClr>
              <a:buFont typeface="Arial" panose="020B0604020202020204" pitchFamily="34" charset="0"/>
              <a:buNone/>
              <a:defRPr sz="3400">
                <a:solidFill>
                  <a:schemeClr val="bg1"/>
                </a:solidFill>
              </a:defRPr>
            </a:lvl3pPr>
            <a:lvl4pPr marL="18000" indent="0">
              <a:lnSpc>
                <a:spcPts val="3600"/>
              </a:lnSpc>
              <a:buClr>
                <a:schemeClr val="bg1"/>
              </a:buClr>
              <a:buFont typeface="Arial" panose="020B0604020202020204" pitchFamily="34" charset="0"/>
              <a:buNone/>
              <a:defRPr sz="3400">
                <a:solidFill>
                  <a:schemeClr val="bg1"/>
                </a:solidFill>
              </a:defRPr>
            </a:lvl4pPr>
            <a:lvl5pPr marL="18000" indent="0">
              <a:lnSpc>
                <a:spcPts val="3600"/>
              </a:lnSpc>
              <a:buClr>
                <a:schemeClr val="bg1"/>
              </a:buClr>
              <a:buFont typeface="Arial" panose="020B0604020202020204" pitchFamily="34" charset="0"/>
              <a:buNone/>
              <a:defRPr sz="3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57416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grpSp>
        <p:nvGrpSpPr>
          <p:cNvPr id="21" name="Group 20"/>
          <p:cNvGrpSpPr/>
          <p:nvPr userDrawn="1"/>
        </p:nvGrpSpPr>
        <p:grpSpPr>
          <a:xfrm>
            <a:off x="13436599" y="479425"/>
            <a:ext cx="2336829" cy="657493"/>
            <a:chOff x="228240" y="2152440"/>
            <a:chExt cx="10101600" cy="2842200"/>
          </a:xfrm>
          <a:solidFill>
            <a:schemeClr val="tx2"/>
          </a:solidFill>
        </p:grpSpPr>
        <p:sp>
          <p:nvSpPr>
            <p:cNvPr id="2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3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Footer Placeholder 8"/>
          <p:cNvSpPr>
            <a:spLocks noGrp="1"/>
          </p:cNvSpPr>
          <p:nvPr>
            <p:ph type="ftr" sz="quarter" idx="11"/>
          </p:nvPr>
        </p:nvSpPr>
        <p:spPr/>
        <p:txBody>
          <a:body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831709" y="3240000"/>
            <a:ext cx="10592583" cy="3462486"/>
          </a:xfrm>
        </p:spPr>
        <p:txBody>
          <a:bodyPr anchor="ctr" anchorCtr="0">
            <a:spAutoFit/>
          </a:bodyPr>
          <a:lstStyle>
            <a:lvl1pPr marL="18000" indent="0">
              <a:lnSpc>
                <a:spcPts val="3600"/>
              </a:lnSpc>
              <a:buFont typeface="Arial" panose="020B0604020202020204" pitchFamily="34" charset="0"/>
              <a:buNone/>
              <a:defRPr sz="3400"/>
            </a:lvl1pPr>
            <a:lvl2pPr marL="18000" indent="0">
              <a:lnSpc>
                <a:spcPts val="6800"/>
              </a:lnSpc>
              <a:buFont typeface="Arial" panose="020B0604020202020204" pitchFamily="34" charset="0"/>
              <a:buNone/>
              <a:defRPr sz="6400"/>
            </a:lvl2pPr>
            <a:lvl3pPr marL="18000" indent="0">
              <a:lnSpc>
                <a:spcPts val="3600"/>
              </a:lnSpc>
              <a:buFont typeface="Arial" panose="020B0604020202020204" pitchFamily="34" charset="0"/>
              <a:buNone/>
              <a:defRPr sz="3400"/>
            </a:lvl3pPr>
            <a:lvl4pPr marL="18000" indent="0">
              <a:lnSpc>
                <a:spcPts val="6800"/>
              </a:lnSpc>
              <a:buFont typeface="Arial" panose="020B0604020202020204" pitchFamily="34" charset="0"/>
              <a:buNone/>
              <a:defRPr sz="6400"/>
            </a:lvl4pPr>
            <a:lvl5pPr marL="18000" indent="0">
              <a:lnSpc>
                <a:spcPts val="3600"/>
              </a:lnSpc>
              <a:buFont typeface="Arial" panose="020B0604020202020204" pitchFamily="34" charset="0"/>
              <a:buNone/>
              <a:defRPr sz="3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30402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bg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grpSp>
        <p:nvGrpSpPr>
          <p:cNvPr id="21" name="Group 20"/>
          <p:cNvGrpSpPr/>
          <p:nvPr userDrawn="1"/>
        </p:nvGrpSpPr>
        <p:grpSpPr>
          <a:xfrm>
            <a:off x="13436599" y="479425"/>
            <a:ext cx="2336829" cy="657493"/>
            <a:chOff x="228240" y="2152440"/>
            <a:chExt cx="10101600" cy="2842200"/>
          </a:xfrm>
          <a:solidFill>
            <a:schemeClr val="bg1"/>
          </a:solidFill>
        </p:grpSpPr>
        <p:sp>
          <p:nvSpPr>
            <p:cNvPr id="2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3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Footer Placeholder 8"/>
          <p:cNvSpPr>
            <a:spLocks noGrp="1"/>
          </p:cNvSpPr>
          <p:nvPr>
            <p:ph type="ftr" sz="quarter" idx="11"/>
          </p:nvPr>
        </p:nvSpPr>
        <p:spPr/>
        <p:txBody>
          <a:bodyPr/>
          <a:lstStyle>
            <a:lvl1pPr>
              <a:defRPr>
                <a:solidFill>
                  <a:schemeClr val="bg1"/>
                </a:solidFill>
              </a:defRPr>
            </a:lvl1p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831709" y="3240000"/>
            <a:ext cx="10592583" cy="3462486"/>
          </a:xfrm>
        </p:spPr>
        <p:txBody>
          <a:bodyPr anchor="ctr" anchorCtr="0">
            <a:spAutoFit/>
          </a:bodyPr>
          <a:lstStyle>
            <a:lvl1pPr marL="18000" indent="0">
              <a:lnSpc>
                <a:spcPts val="3600"/>
              </a:lnSpc>
              <a:buFont typeface="Arial" panose="020B0604020202020204" pitchFamily="34" charset="0"/>
              <a:buNone/>
              <a:defRPr sz="3400">
                <a:solidFill>
                  <a:schemeClr val="bg1"/>
                </a:solidFill>
              </a:defRPr>
            </a:lvl1pPr>
            <a:lvl2pPr marL="18000" indent="0">
              <a:lnSpc>
                <a:spcPts val="6800"/>
              </a:lnSpc>
              <a:buFont typeface="Arial" panose="020B0604020202020204" pitchFamily="34" charset="0"/>
              <a:buNone/>
              <a:defRPr sz="6400">
                <a:solidFill>
                  <a:schemeClr val="bg1"/>
                </a:solidFill>
              </a:defRPr>
            </a:lvl2pPr>
            <a:lvl3pPr marL="18000" indent="0">
              <a:lnSpc>
                <a:spcPts val="3600"/>
              </a:lnSpc>
              <a:buFont typeface="Arial" panose="020B0604020202020204" pitchFamily="34" charset="0"/>
              <a:buNone/>
              <a:defRPr sz="3400">
                <a:solidFill>
                  <a:schemeClr val="bg1"/>
                </a:solidFill>
              </a:defRPr>
            </a:lvl3pPr>
            <a:lvl4pPr marL="18000" indent="0">
              <a:lnSpc>
                <a:spcPts val="6800"/>
              </a:lnSpc>
              <a:buFont typeface="Arial" panose="020B0604020202020204" pitchFamily="34" charset="0"/>
              <a:buNone/>
              <a:defRPr sz="6400">
                <a:solidFill>
                  <a:schemeClr val="bg1"/>
                </a:solidFill>
              </a:defRPr>
            </a:lvl4pPr>
            <a:lvl5pPr marL="18000" indent="0">
              <a:lnSpc>
                <a:spcPts val="3600"/>
              </a:lnSpc>
              <a:buFont typeface="Arial" panose="020B0604020202020204" pitchFamily="34" charset="0"/>
              <a:buNone/>
              <a:defRPr sz="3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97255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grpSp>
        <p:nvGrpSpPr>
          <p:cNvPr id="21" name="Group 20"/>
          <p:cNvGrpSpPr/>
          <p:nvPr userDrawn="1"/>
        </p:nvGrpSpPr>
        <p:grpSpPr>
          <a:xfrm>
            <a:off x="13436599" y="479425"/>
            <a:ext cx="2336829" cy="657493"/>
            <a:chOff x="228240" y="2152440"/>
            <a:chExt cx="10101600" cy="2842200"/>
          </a:xfrm>
          <a:solidFill>
            <a:schemeClr val="tx2"/>
          </a:solidFill>
        </p:grpSpPr>
        <p:sp>
          <p:nvSpPr>
            <p:cNvPr id="2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3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Footer Placeholder 8"/>
          <p:cNvSpPr>
            <a:spLocks noGrp="1"/>
          </p:cNvSpPr>
          <p:nvPr>
            <p:ph type="ftr" sz="quarter" idx="11"/>
          </p:nvPr>
        </p:nvSpPr>
        <p:spPr/>
        <p:txBody>
          <a:body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3058599" y="2402544"/>
            <a:ext cx="10127176" cy="5529343"/>
          </a:xfrm>
        </p:spPr>
        <p:txBody>
          <a:bodyPr numCol="2" spcCol="252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1680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bg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grpSp>
        <p:nvGrpSpPr>
          <p:cNvPr id="21" name="Group 20"/>
          <p:cNvGrpSpPr/>
          <p:nvPr userDrawn="1"/>
        </p:nvGrpSpPr>
        <p:grpSpPr>
          <a:xfrm>
            <a:off x="13436599" y="479425"/>
            <a:ext cx="2336829" cy="657493"/>
            <a:chOff x="228240" y="2152440"/>
            <a:chExt cx="10101600" cy="2842200"/>
          </a:xfrm>
          <a:solidFill>
            <a:schemeClr val="bg1"/>
          </a:solidFill>
        </p:grpSpPr>
        <p:sp>
          <p:nvSpPr>
            <p:cNvPr id="2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3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Footer Placeholder 8"/>
          <p:cNvSpPr>
            <a:spLocks noGrp="1"/>
          </p:cNvSpPr>
          <p:nvPr>
            <p:ph type="ftr" sz="quarter" idx="11"/>
          </p:nvPr>
        </p:nvSpPr>
        <p:spPr/>
        <p:txBody>
          <a:bodyPr/>
          <a:lstStyle>
            <a:lvl1pPr>
              <a:defRPr>
                <a:solidFill>
                  <a:schemeClr val="bg1"/>
                </a:solidFill>
              </a:defRPr>
            </a:lvl1p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3058599" y="2402544"/>
            <a:ext cx="10127176" cy="5529343"/>
          </a:xfrm>
        </p:spPr>
        <p:txBody>
          <a:bodyPr numCol="2" spcCol="252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9290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grpSp>
        <p:nvGrpSpPr>
          <p:cNvPr id="21" name="Group 20"/>
          <p:cNvGrpSpPr/>
          <p:nvPr userDrawn="1"/>
        </p:nvGrpSpPr>
        <p:grpSpPr>
          <a:xfrm>
            <a:off x="13436599" y="479425"/>
            <a:ext cx="2336829" cy="657493"/>
            <a:chOff x="228240" y="2152440"/>
            <a:chExt cx="10101600" cy="2842200"/>
          </a:xfrm>
          <a:solidFill>
            <a:schemeClr val="tx2"/>
          </a:solidFill>
        </p:grpSpPr>
        <p:sp>
          <p:nvSpPr>
            <p:cNvPr id="2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3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Footer Placeholder 8"/>
          <p:cNvSpPr>
            <a:spLocks noGrp="1"/>
          </p:cNvSpPr>
          <p:nvPr>
            <p:ph type="ftr" sz="quarter" idx="11"/>
          </p:nvPr>
        </p:nvSpPr>
        <p:spPr/>
        <p:txBody>
          <a:body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3058599" y="2402544"/>
            <a:ext cx="10127176" cy="5529343"/>
          </a:xfrm>
        </p:spPr>
        <p:txBody>
          <a:bodyPr numCol="3" spcCol="252000">
            <a:noAutofit/>
          </a:bodyPr>
          <a:lstStyle>
            <a:lvl2pPr marL="0">
              <a:lnSpc>
                <a:spcPts val="2000"/>
              </a:lnSpc>
              <a:defRPr sz="1800" b="0" i="0">
                <a:latin typeface="Nunito Sans" pitchFamily="2" charset="77"/>
              </a:defRPr>
            </a:lvl2pPr>
            <a:lvl3pPr marL="0">
              <a:lnSpc>
                <a:spcPts val="2000"/>
              </a:lnSpc>
              <a:defRPr sz="1800"/>
            </a:lvl3pPr>
            <a:lvl4pPr>
              <a:defRPr b="1" i="0">
                <a:latin typeface="Nunito Sans" pitchFamily="2" charset="77"/>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5455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bg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grpSp>
        <p:nvGrpSpPr>
          <p:cNvPr id="21" name="Group 20"/>
          <p:cNvGrpSpPr/>
          <p:nvPr userDrawn="1"/>
        </p:nvGrpSpPr>
        <p:grpSpPr>
          <a:xfrm>
            <a:off x="13436599" y="479425"/>
            <a:ext cx="2336829" cy="657493"/>
            <a:chOff x="228240" y="2152440"/>
            <a:chExt cx="10101600" cy="2842200"/>
          </a:xfrm>
          <a:solidFill>
            <a:schemeClr val="bg1"/>
          </a:solidFill>
        </p:grpSpPr>
        <p:sp>
          <p:nvSpPr>
            <p:cNvPr id="2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3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Footer Placeholder 8"/>
          <p:cNvSpPr>
            <a:spLocks noGrp="1"/>
          </p:cNvSpPr>
          <p:nvPr>
            <p:ph type="ftr" sz="quarter" idx="11"/>
          </p:nvPr>
        </p:nvSpPr>
        <p:spPr/>
        <p:txBody>
          <a:bodyPr/>
          <a:lstStyle>
            <a:lvl1pPr>
              <a:defRPr>
                <a:solidFill>
                  <a:schemeClr val="bg1"/>
                </a:solidFill>
              </a:defRPr>
            </a:lvl1p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3058599" y="2402544"/>
            <a:ext cx="10127176" cy="5529343"/>
          </a:xfrm>
        </p:spPr>
        <p:txBody>
          <a:bodyPr numCol="3" spcCol="252000">
            <a:noAutofit/>
          </a:bodyPr>
          <a:lstStyle>
            <a:lvl1pPr>
              <a:defRPr>
                <a:solidFill>
                  <a:schemeClr val="bg1"/>
                </a:solidFill>
              </a:defRPr>
            </a:lvl1pPr>
            <a:lvl2pPr marL="0">
              <a:lnSpc>
                <a:spcPts val="2000"/>
              </a:lnSpc>
              <a:defRPr sz="1800" b="0" i="0">
                <a:solidFill>
                  <a:schemeClr val="bg1"/>
                </a:solidFill>
                <a:latin typeface="Nunito Sans" pitchFamily="2" charset="77"/>
              </a:defRPr>
            </a:lvl2pPr>
            <a:lvl3pPr marL="0">
              <a:lnSpc>
                <a:spcPts val="2000"/>
              </a:lnSpc>
              <a:defRPr sz="1800">
                <a:solidFill>
                  <a:schemeClr val="bg1"/>
                </a:solidFill>
              </a:defRPr>
            </a:lvl3pPr>
            <a:lvl4pPr>
              <a:defRPr b="1" i="0">
                <a:solidFill>
                  <a:schemeClr val="bg1"/>
                </a:solidFill>
                <a:latin typeface="Nunito Sans" pitchFamily="2" charset="77"/>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6245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rgbClr val="FFFFFF"/>
                </a:solidFill>
                <a:latin typeface="Nunito Sans Black" charset="0"/>
                <a:ea typeface="Nunito Sans Black" charset="0"/>
                <a:cs typeface="Nunito Sans Black" charset="0"/>
              </a:defRPr>
            </a:lvl1pPr>
          </a:lstStyle>
          <a:p>
            <a:pPr marL="12700" lvl="0" algn="l" defTabSz="914400" rtl="0" eaLnBrk="1" latinLnBrk="0" hangingPunct="1">
              <a:lnSpc>
                <a:spcPct val="100000"/>
              </a:lnSpc>
              <a:spcBef>
                <a:spcPts val="4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12700">
              <a:spcBef>
                <a:spcPts val="110"/>
              </a:spcBef>
            </a:pPr>
            <a:r>
              <a:rPr lang="en-US" spc="75" dirty="0"/>
              <a:t>© </a:t>
            </a:r>
            <a:r>
              <a:rPr lang="en-US" spc="-5" dirty="0"/>
              <a:t>The </a:t>
            </a:r>
            <a:r>
              <a:rPr lang="en-US" spc="-20" dirty="0"/>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19" name="object 2"/>
          <p:cNvSpPr txBox="1"/>
          <p:nvPr userDrawn="1"/>
        </p:nvSpPr>
        <p:spPr>
          <a:xfrm>
            <a:off x="3022600" y="5379635"/>
            <a:ext cx="3411220" cy="848360"/>
          </a:xfrm>
          <a:prstGeom prst="rect">
            <a:avLst/>
          </a:prstGeom>
        </p:spPr>
        <p:txBody>
          <a:bodyPr vert="horz" wrap="square" lIns="0" tIns="12700" rIns="0" bIns="0" rtlCol="0">
            <a:spAutoFit/>
          </a:bodyPr>
          <a:lstStyle/>
          <a:p>
            <a:pPr marL="12700">
              <a:lnSpc>
                <a:spcPct val="100000"/>
              </a:lnSpc>
              <a:spcBef>
                <a:spcPts val="100"/>
              </a:spcBef>
            </a:pPr>
            <a:r>
              <a:rPr sz="5400" b="0" i="0" spc="-5" dirty="0">
                <a:solidFill>
                  <a:srgbClr val="FFFFFF"/>
                </a:solidFill>
                <a:latin typeface="Nunito Sans Black" pitchFamily="2" charset="77"/>
                <a:ea typeface="Nunito Sans Black" charset="0"/>
                <a:cs typeface="Nunito Sans Black" charset="0"/>
              </a:rPr>
              <a:t>Thank</a:t>
            </a:r>
            <a:r>
              <a:rPr sz="5400" b="0" i="0" spc="-40" dirty="0">
                <a:solidFill>
                  <a:srgbClr val="FFFFFF"/>
                </a:solidFill>
                <a:latin typeface="Nunito Sans Black" pitchFamily="2" charset="77"/>
                <a:ea typeface="Nunito Sans Black" charset="0"/>
                <a:cs typeface="Nunito Sans Black" charset="0"/>
              </a:rPr>
              <a:t> </a:t>
            </a:r>
            <a:r>
              <a:rPr sz="5400" b="0" i="0" spc="-130" dirty="0">
                <a:solidFill>
                  <a:srgbClr val="FFFFFF"/>
                </a:solidFill>
                <a:latin typeface="Nunito Sans Black" pitchFamily="2" charset="77"/>
                <a:ea typeface="Nunito Sans Black" charset="0"/>
                <a:cs typeface="Nunito Sans Black" charset="0"/>
              </a:rPr>
              <a:t>you</a:t>
            </a:r>
            <a:endParaRPr sz="5400" b="0" i="0" dirty="0">
              <a:latin typeface="Nunito Sans Black" pitchFamily="2" charset="77"/>
              <a:ea typeface="Nunito Sans Black" charset="0"/>
              <a:cs typeface="Nunito Sans Black" charset="0"/>
            </a:endParaRPr>
          </a:p>
        </p:txBody>
      </p:sp>
      <p:grpSp>
        <p:nvGrpSpPr>
          <p:cNvPr id="20" name="Group 19"/>
          <p:cNvGrpSpPr/>
          <p:nvPr userDrawn="1"/>
        </p:nvGrpSpPr>
        <p:grpSpPr>
          <a:xfrm>
            <a:off x="13436599" y="479425"/>
            <a:ext cx="2336829" cy="657493"/>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grpSp>
        <p:nvGrpSpPr>
          <p:cNvPr id="21" name="Group 20"/>
          <p:cNvGrpSpPr/>
          <p:nvPr userDrawn="1"/>
        </p:nvGrpSpPr>
        <p:grpSpPr>
          <a:xfrm>
            <a:off x="13436599" y="479425"/>
            <a:ext cx="2336829" cy="657493"/>
            <a:chOff x="228240" y="2152440"/>
            <a:chExt cx="10101600" cy="2842200"/>
          </a:xfrm>
          <a:solidFill>
            <a:schemeClr val="tx2"/>
          </a:solidFill>
        </p:grpSpPr>
        <p:sp>
          <p:nvSpPr>
            <p:cNvPr id="2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3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Footer Placeholder 8"/>
          <p:cNvSpPr>
            <a:spLocks noGrp="1"/>
          </p:cNvSpPr>
          <p:nvPr>
            <p:ph type="ftr" sz="quarter" idx="11"/>
          </p:nvPr>
        </p:nvSpPr>
        <p:spPr/>
        <p:txBody>
          <a:body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43" name="Text Placeholder 10"/>
          <p:cNvSpPr>
            <a:spLocks noGrp="1"/>
          </p:cNvSpPr>
          <p:nvPr>
            <p:ph type="body" sz="quarter" idx="20" hasCustomPrompt="1"/>
          </p:nvPr>
        </p:nvSpPr>
        <p:spPr>
          <a:xfrm>
            <a:off x="3277418" y="4205288"/>
            <a:ext cx="2215711" cy="4224544"/>
          </a:xfrm>
          <a:prstGeom prst="rect">
            <a:avLst/>
          </a:prstGeom>
        </p:spPr>
        <p:txBody>
          <a:bodyPr>
            <a:noAutofit/>
          </a:bodyPr>
          <a:lstStyle>
            <a:lvl1pPr>
              <a:defRPr sz="1400" b="1" i="0">
                <a:latin typeface="Nunito Sans" pitchFamily="2" charset="77"/>
                <a:ea typeface="Nunito Sans" pitchFamily="2" charset="77"/>
                <a:cs typeface="Nunito Sans" pitchFamily="2" charset="77"/>
              </a:defRPr>
            </a:lvl1pPr>
            <a:lvl2pPr marL="12700" marR="5080" indent="0" algn="l" defTabSz="914400" rtl="0" eaLnBrk="1" fontAlgn="auto" latinLnBrk="0" hangingPunct="1">
              <a:lnSpc>
                <a:spcPts val="2000"/>
              </a:lnSpc>
              <a:spcBef>
                <a:spcPts val="1995"/>
              </a:spcBef>
              <a:spcAft>
                <a:spcPts val="0"/>
              </a:spcAft>
              <a:buClrTx/>
              <a:buSzTx/>
              <a:buFontTx/>
              <a:buNone/>
              <a:tabLst/>
              <a:defRPr lang="en-US" sz="1400" b="0" i="0" kern="1200" spc="5" dirty="0">
                <a:solidFill>
                  <a:schemeClr val="tx1"/>
                </a:solidFill>
                <a:latin typeface="Nunito Sans" charset="0"/>
                <a:ea typeface="Nunito Sans" charset="0"/>
                <a:cs typeface="Nunito Sans" charset="0"/>
              </a:defRPr>
            </a:lvl2pPr>
            <a:lvl3pPr marL="7938" indent="0">
              <a:tabLst/>
              <a:defRPr sz="1400"/>
            </a:lvl3pPr>
            <a:lvl4pPr marL="7938" indent="0">
              <a:tabLst/>
              <a:defRPr sz="1400" b="1" i="0">
                <a:latin typeface="Nunito Sans" pitchFamily="2" charset="77"/>
              </a:defRPr>
            </a:lvl4pPr>
          </a:lstStyle>
          <a:p>
            <a:pPr lvl="0"/>
            <a:r>
              <a:rPr lang="en-US" dirty="0"/>
              <a:t>Dwayne Fields</a:t>
            </a:r>
          </a:p>
          <a:p>
            <a:pPr lvl="0"/>
            <a:r>
              <a:rPr lang="en-US" dirty="0"/>
              <a:t>Scout Ambassador</a:t>
            </a:r>
          </a:p>
          <a:p>
            <a:pPr lvl="1"/>
            <a:r>
              <a:rPr lang="en-US" dirty="0"/>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0188" y="2400300"/>
            <a:ext cx="2032000" cy="1562100"/>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5833807" y="4205288"/>
            <a:ext cx="2215711" cy="4224544"/>
          </a:xfrm>
          <a:prstGeom prst="rect">
            <a:avLst/>
          </a:prstGeom>
        </p:spPr>
        <p:txBody>
          <a:bodyPr>
            <a:noAutofit/>
          </a:bodyPr>
          <a:lstStyle>
            <a:lvl1pPr>
              <a:defRPr sz="1400" b="1" i="0">
                <a:latin typeface="Nunito Sans" pitchFamily="2" charset="77"/>
                <a:ea typeface="Nunito Sans" pitchFamily="2" charset="77"/>
                <a:cs typeface="Nunito Sans" pitchFamily="2" charset="77"/>
              </a:defRPr>
            </a:lvl1pPr>
            <a:lvl2pPr marL="12700" marR="5080" indent="0" algn="l" defTabSz="914400" rtl="0" eaLnBrk="1" fontAlgn="auto" latinLnBrk="0" hangingPunct="1">
              <a:lnSpc>
                <a:spcPts val="2000"/>
              </a:lnSpc>
              <a:spcBef>
                <a:spcPts val="1995"/>
              </a:spcBef>
              <a:spcAft>
                <a:spcPts val="0"/>
              </a:spcAft>
              <a:buClrTx/>
              <a:buSzTx/>
              <a:buFontTx/>
              <a:buNone/>
              <a:tabLst/>
              <a:defRPr lang="en-US" sz="1400" b="0" i="0" kern="1200" spc="5" dirty="0">
                <a:solidFill>
                  <a:schemeClr val="tx1"/>
                </a:solidFill>
                <a:latin typeface="Nunito Sans" charset="0"/>
                <a:ea typeface="Nunito Sans" charset="0"/>
                <a:cs typeface="Nunito Sans" charset="0"/>
              </a:defRPr>
            </a:lvl2pPr>
            <a:lvl3pPr marL="7938" indent="0">
              <a:tabLst/>
              <a:defRPr sz="1400"/>
            </a:lvl3pPr>
            <a:lvl4pPr marL="7938" indent="0">
              <a:tabLst/>
              <a:defRPr sz="1400" b="1" i="0">
                <a:latin typeface="Nunito Sans" pitchFamily="2" charset="77"/>
              </a:defRPr>
            </a:lvl4pPr>
          </a:lstStyle>
          <a:p>
            <a:pPr lvl="0"/>
            <a:r>
              <a:rPr lang="en-US" dirty="0"/>
              <a:t>Helen Glover</a:t>
            </a:r>
          </a:p>
          <a:p>
            <a:pPr lvl="0"/>
            <a:r>
              <a:rPr lang="en-US" dirty="0"/>
              <a:t>Scout Ambassador</a:t>
            </a:r>
          </a:p>
          <a:p>
            <a:pPr lvl="1"/>
            <a:r>
              <a:rPr lang="en-US" dirty="0"/>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8390188" y="4205288"/>
            <a:ext cx="2215711" cy="4224544"/>
          </a:xfrm>
          <a:prstGeom prst="rect">
            <a:avLst/>
          </a:prstGeom>
        </p:spPr>
        <p:txBody>
          <a:bodyPr>
            <a:noAutofit/>
          </a:bodyPr>
          <a:lstStyle>
            <a:lvl1pPr>
              <a:defRPr sz="1400" b="1" i="0">
                <a:latin typeface="Nunito Sans" pitchFamily="2" charset="77"/>
                <a:ea typeface="Nunito Sans" pitchFamily="2" charset="77"/>
                <a:cs typeface="Nunito Sans" pitchFamily="2" charset="77"/>
              </a:defRPr>
            </a:lvl1pPr>
            <a:lvl2pPr marL="12700" marR="5080" indent="0" algn="l" defTabSz="914400" rtl="0" eaLnBrk="1" fontAlgn="auto" latinLnBrk="0" hangingPunct="1">
              <a:lnSpc>
                <a:spcPts val="2000"/>
              </a:lnSpc>
              <a:spcBef>
                <a:spcPts val="1995"/>
              </a:spcBef>
              <a:spcAft>
                <a:spcPts val="0"/>
              </a:spcAft>
              <a:buClrTx/>
              <a:buSzTx/>
              <a:buFontTx/>
              <a:buNone/>
              <a:tabLst/>
              <a:defRPr lang="en-US" sz="1400" b="0" i="0" kern="1200" spc="5" dirty="0">
                <a:solidFill>
                  <a:schemeClr val="tx1"/>
                </a:solidFill>
                <a:latin typeface="Nunito Sans" charset="0"/>
                <a:ea typeface="Nunito Sans" charset="0"/>
                <a:cs typeface="Nunito Sans" charset="0"/>
              </a:defRPr>
            </a:lvl2pPr>
            <a:lvl3pPr marL="7938" indent="0">
              <a:tabLst/>
              <a:defRPr sz="1400"/>
            </a:lvl3pPr>
            <a:lvl4pPr marL="7938" indent="0">
              <a:tabLst/>
              <a:defRPr sz="1400" b="1" i="0">
                <a:latin typeface="Nunito Sans" pitchFamily="2" charset="77"/>
              </a:defRPr>
            </a:lvl4pPr>
          </a:lstStyle>
          <a:p>
            <a:pPr lvl="0"/>
            <a:r>
              <a:rPr lang="en-US" dirty="0"/>
              <a:t>Tim Peake</a:t>
            </a:r>
          </a:p>
          <a:p>
            <a:pPr lvl="0"/>
            <a:r>
              <a:rPr lang="en-US" dirty="0"/>
              <a:t>Scout Ambassador </a:t>
            </a:r>
          </a:p>
          <a:p>
            <a:pPr lvl="1"/>
            <a:r>
              <a:rPr lang="en-US" dirty="0"/>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10946583" y="4205288"/>
            <a:ext cx="2215711" cy="4224544"/>
          </a:xfrm>
          <a:prstGeom prst="rect">
            <a:avLst/>
          </a:prstGeom>
        </p:spPr>
        <p:txBody>
          <a:bodyPr>
            <a:noAutofit/>
          </a:bodyPr>
          <a:lstStyle>
            <a:lvl1pPr>
              <a:defRPr sz="1400" b="1" i="0">
                <a:latin typeface="Nunito Sans" pitchFamily="2" charset="77"/>
                <a:ea typeface="Nunito Sans" pitchFamily="2" charset="77"/>
                <a:cs typeface="Nunito Sans" pitchFamily="2" charset="77"/>
              </a:defRPr>
            </a:lvl1pPr>
            <a:lvl2pPr marL="12700" marR="5080" indent="0" algn="l" defTabSz="914400" rtl="0" eaLnBrk="1" fontAlgn="auto" latinLnBrk="0" hangingPunct="1">
              <a:lnSpc>
                <a:spcPts val="2000"/>
              </a:lnSpc>
              <a:spcBef>
                <a:spcPts val="1995"/>
              </a:spcBef>
              <a:spcAft>
                <a:spcPts val="0"/>
              </a:spcAft>
              <a:buClrTx/>
              <a:buSzTx/>
              <a:buFontTx/>
              <a:buNone/>
              <a:tabLst/>
              <a:defRPr lang="en-US" sz="1400" b="0" i="0" kern="1200" spc="5" dirty="0">
                <a:solidFill>
                  <a:schemeClr val="tx1"/>
                </a:solidFill>
                <a:latin typeface="Nunito Sans" charset="0"/>
                <a:ea typeface="Nunito Sans" charset="0"/>
                <a:cs typeface="Nunito Sans" charset="0"/>
              </a:defRPr>
            </a:lvl2pPr>
            <a:lvl3pPr marL="7938" indent="0">
              <a:tabLst/>
              <a:defRPr sz="1400"/>
            </a:lvl3pPr>
            <a:lvl4pPr marL="7938" indent="0">
              <a:tabLst/>
              <a:defRPr sz="1400" b="1" i="0">
                <a:latin typeface="Nunito Sans" pitchFamily="2" charset="77"/>
              </a:defRPr>
            </a:lvl4pPr>
          </a:lstStyle>
          <a:p>
            <a:pPr lvl="0"/>
            <a:r>
              <a:rPr lang="en-US" dirty="0"/>
              <a:t>Bear </a:t>
            </a:r>
            <a:r>
              <a:rPr lang="en-US" dirty="0" err="1"/>
              <a:t>Grylls</a:t>
            </a:r>
            <a:r>
              <a:rPr lang="en-US" dirty="0"/>
              <a:t> </a:t>
            </a:r>
          </a:p>
          <a:p>
            <a:pPr lvl="0"/>
            <a:r>
              <a:rPr lang="en-US" dirty="0"/>
              <a:t>Chief Scout </a:t>
            </a:r>
          </a:p>
          <a:p>
            <a:pPr lvl="1"/>
            <a:r>
              <a:rPr lang="en-US" dirty="0"/>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3262691" y="2413000"/>
            <a:ext cx="2031995" cy="1549400"/>
          </a:xfrm>
          <a:prstGeom prst="rect">
            <a:avLst/>
          </a:prstGeom>
          <a:blipFill>
            <a:blip r:embed="rId3" cstate="print"/>
            <a:stretch>
              <a:fillRect/>
            </a:stretch>
          </a:blipFill>
        </p:spPr>
        <p:txBody>
          <a:bodyPr wrap="square" lIns="0" tIns="0" rIns="0" bIns="0" rtlCol="0"/>
          <a:lstStyle/>
          <a:p>
            <a:endParaRPr/>
          </a:p>
        </p:txBody>
      </p:sp>
      <p:sp>
        <p:nvSpPr>
          <p:cNvPr id="41" name="object 19">
            <a:extLst>
              <a:ext uri="{FF2B5EF4-FFF2-40B4-BE49-F238E27FC236}">
                <a16:creationId xmlns:a16="http://schemas.microsoft.com/office/drawing/2014/main" id="{E9DE9629-A022-FB4C-B643-21A4E670FD25}"/>
              </a:ext>
            </a:extLst>
          </p:cNvPr>
          <p:cNvSpPr/>
          <p:nvPr userDrawn="1"/>
        </p:nvSpPr>
        <p:spPr>
          <a:xfrm>
            <a:off x="5810609" y="2413000"/>
            <a:ext cx="2031987" cy="1549400"/>
          </a:xfrm>
          <a:prstGeom prst="rect">
            <a:avLst/>
          </a:prstGeom>
          <a:blipFill>
            <a:blip r:embed="rId4" cstate="print"/>
            <a:stretch>
              <a:fillRect/>
            </a:stretch>
          </a:blipFill>
        </p:spPr>
        <p:txBody>
          <a:bodyPr wrap="square" lIns="0" tIns="0" rIns="0" bIns="0" rtlCol="0"/>
          <a:lstStyle/>
          <a:p>
            <a:endParaRPr/>
          </a:p>
        </p:txBody>
      </p:sp>
      <p:sp>
        <p:nvSpPr>
          <p:cNvPr id="42" name="object 21">
            <a:extLst>
              <a:ext uri="{FF2B5EF4-FFF2-40B4-BE49-F238E27FC236}">
                <a16:creationId xmlns:a16="http://schemas.microsoft.com/office/drawing/2014/main" id="{4A5F8DA1-C550-1A4A-BE4B-E2591CFF944A}"/>
              </a:ext>
            </a:extLst>
          </p:cNvPr>
          <p:cNvSpPr/>
          <p:nvPr userDrawn="1"/>
        </p:nvSpPr>
        <p:spPr>
          <a:xfrm>
            <a:off x="10931856" y="2413000"/>
            <a:ext cx="2032000" cy="15494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47629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grpSp>
        <p:nvGrpSpPr>
          <p:cNvPr id="21" name="Group 20"/>
          <p:cNvGrpSpPr/>
          <p:nvPr userDrawn="1"/>
        </p:nvGrpSpPr>
        <p:grpSpPr>
          <a:xfrm>
            <a:off x="13436599" y="479425"/>
            <a:ext cx="2336829" cy="657493"/>
            <a:chOff x="228240" y="2152440"/>
            <a:chExt cx="10101600" cy="2842200"/>
          </a:xfrm>
          <a:solidFill>
            <a:schemeClr val="tx2"/>
          </a:solidFill>
        </p:grpSpPr>
        <p:sp>
          <p:nvSpPr>
            <p:cNvPr id="2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3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Footer Placeholder 8"/>
          <p:cNvSpPr>
            <a:spLocks noGrp="1"/>
          </p:cNvSpPr>
          <p:nvPr>
            <p:ph type="ftr" sz="quarter" idx="11"/>
          </p:nvPr>
        </p:nvSpPr>
        <p:spPr/>
        <p:txBody>
          <a:body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43" name="Text Placeholder 10"/>
          <p:cNvSpPr>
            <a:spLocks noGrp="1"/>
          </p:cNvSpPr>
          <p:nvPr>
            <p:ph type="body" sz="quarter" idx="20" hasCustomPrompt="1"/>
          </p:nvPr>
        </p:nvSpPr>
        <p:spPr>
          <a:xfrm>
            <a:off x="3277418" y="4205288"/>
            <a:ext cx="2215711" cy="4224544"/>
          </a:xfrm>
          <a:prstGeom prst="rect">
            <a:avLst/>
          </a:prstGeom>
        </p:spPr>
        <p:txBody>
          <a:bodyPr>
            <a:noAutofit/>
          </a:bodyPr>
          <a:lstStyle>
            <a:lvl1pPr>
              <a:defRPr sz="1400" b="1" i="0">
                <a:latin typeface="Nunito Sans" pitchFamily="2" charset="77"/>
                <a:ea typeface="Nunito Sans" pitchFamily="2" charset="77"/>
                <a:cs typeface="Nunito Sans" pitchFamily="2" charset="77"/>
              </a:defRPr>
            </a:lvl1pPr>
            <a:lvl2pPr marL="12700" marR="5080" indent="0" algn="l" defTabSz="914400" rtl="0" eaLnBrk="1" fontAlgn="auto" latinLnBrk="0" hangingPunct="1">
              <a:lnSpc>
                <a:spcPts val="2000"/>
              </a:lnSpc>
              <a:spcBef>
                <a:spcPts val="1995"/>
              </a:spcBef>
              <a:spcAft>
                <a:spcPts val="0"/>
              </a:spcAft>
              <a:buClrTx/>
              <a:buSzTx/>
              <a:buFontTx/>
              <a:buNone/>
              <a:tabLst/>
              <a:defRPr lang="en-US" sz="1400" b="0" i="0" kern="1200" spc="5" dirty="0">
                <a:solidFill>
                  <a:schemeClr val="tx1"/>
                </a:solidFill>
                <a:latin typeface="Nunito Sans" charset="0"/>
                <a:ea typeface="Nunito Sans" charset="0"/>
                <a:cs typeface="Nunito Sans" charset="0"/>
              </a:defRPr>
            </a:lvl2pPr>
            <a:lvl3pPr marL="7938" indent="0">
              <a:tabLst/>
              <a:defRPr sz="1400"/>
            </a:lvl3pPr>
            <a:lvl4pPr marL="7938" indent="0">
              <a:tabLst/>
              <a:defRPr sz="140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5833807" y="4205288"/>
            <a:ext cx="2215711" cy="4224544"/>
          </a:xfrm>
          <a:prstGeom prst="rect">
            <a:avLst/>
          </a:prstGeom>
        </p:spPr>
        <p:txBody>
          <a:bodyPr>
            <a:noAutofit/>
          </a:bodyPr>
          <a:lstStyle>
            <a:lvl1pPr>
              <a:defRPr sz="1400" b="1" i="0">
                <a:latin typeface="Nunito Sans" pitchFamily="2" charset="77"/>
                <a:ea typeface="Nunito Sans" pitchFamily="2" charset="77"/>
                <a:cs typeface="Nunito Sans" pitchFamily="2" charset="77"/>
              </a:defRPr>
            </a:lvl1pPr>
            <a:lvl2pPr marL="12700" marR="5080" indent="0" algn="l" defTabSz="914400" rtl="0" eaLnBrk="1" fontAlgn="auto" latinLnBrk="0" hangingPunct="1">
              <a:lnSpc>
                <a:spcPts val="2000"/>
              </a:lnSpc>
              <a:spcBef>
                <a:spcPts val="1995"/>
              </a:spcBef>
              <a:spcAft>
                <a:spcPts val="0"/>
              </a:spcAft>
              <a:buClrTx/>
              <a:buSzTx/>
              <a:buFontTx/>
              <a:buNone/>
              <a:tabLst/>
              <a:defRPr lang="en-US" sz="1400" b="0" i="0" kern="1200" spc="5" dirty="0">
                <a:solidFill>
                  <a:schemeClr val="tx1"/>
                </a:solidFill>
                <a:latin typeface="Nunito Sans" charset="0"/>
                <a:ea typeface="Nunito Sans" charset="0"/>
                <a:cs typeface="Nunito Sans" charset="0"/>
              </a:defRPr>
            </a:lvl2pPr>
            <a:lvl3pPr marL="7938" indent="0">
              <a:tabLst/>
              <a:defRPr sz="1400"/>
            </a:lvl3pPr>
            <a:lvl4pPr marL="7938" indent="0">
              <a:tabLst/>
              <a:defRPr sz="140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8390188" y="4205288"/>
            <a:ext cx="2215711" cy="4224544"/>
          </a:xfrm>
          <a:prstGeom prst="rect">
            <a:avLst/>
          </a:prstGeom>
        </p:spPr>
        <p:txBody>
          <a:bodyPr>
            <a:noAutofit/>
          </a:bodyPr>
          <a:lstStyle>
            <a:lvl1pPr>
              <a:defRPr sz="1400" b="1" i="0">
                <a:latin typeface="Nunito Sans" pitchFamily="2" charset="77"/>
                <a:ea typeface="Nunito Sans" pitchFamily="2" charset="77"/>
                <a:cs typeface="Nunito Sans" pitchFamily="2" charset="77"/>
              </a:defRPr>
            </a:lvl1pPr>
            <a:lvl2pPr marL="12700" marR="5080" indent="0" algn="l" defTabSz="914400" rtl="0" eaLnBrk="1" fontAlgn="auto" latinLnBrk="0" hangingPunct="1">
              <a:lnSpc>
                <a:spcPts val="2000"/>
              </a:lnSpc>
              <a:spcBef>
                <a:spcPts val="1995"/>
              </a:spcBef>
              <a:spcAft>
                <a:spcPts val="0"/>
              </a:spcAft>
              <a:buClrTx/>
              <a:buSzTx/>
              <a:buFontTx/>
              <a:buNone/>
              <a:tabLst/>
              <a:defRPr lang="en-US" sz="1400" b="0" i="0" kern="1200" spc="5" dirty="0">
                <a:solidFill>
                  <a:schemeClr val="tx1"/>
                </a:solidFill>
                <a:latin typeface="Nunito Sans" charset="0"/>
                <a:ea typeface="Nunito Sans" charset="0"/>
                <a:cs typeface="Nunito Sans" charset="0"/>
              </a:defRPr>
            </a:lvl2pPr>
            <a:lvl3pPr marL="7938" indent="0">
              <a:tabLst/>
              <a:defRPr sz="1400"/>
            </a:lvl3pPr>
            <a:lvl4pPr marL="7938" indent="0">
              <a:tabLst/>
              <a:defRPr sz="140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10946583" y="4205288"/>
            <a:ext cx="2215711" cy="4224544"/>
          </a:xfrm>
          <a:prstGeom prst="rect">
            <a:avLst/>
          </a:prstGeom>
        </p:spPr>
        <p:txBody>
          <a:bodyPr>
            <a:noAutofit/>
          </a:bodyPr>
          <a:lstStyle>
            <a:lvl1pPr>
              <a:defRPr sz="1400" b="1" i="0">
                <a:latin typeface="Nunito Sans" pitchFamily="2" charset="77"/>
                <a:ea typeface="Nunito Sans" pitchFamily="2" charset="77"/>
                <a:cs typeface="Nunito Sans" pitchFamily="2" charset="77"/>
              </a:defRPr>
            </a:lvl1pPr>
            <a:lvl2pPr marL="12700" marR="5080" indent="0" algn="l" defTabSz="914400" rtl="0" eaLnBrk="1" fontAlgn="auto" latinLnBrk="0" hangingPunct="1">
              <a:lnSpc>
                <a:spcPts val="2000"/>
              </a:lnSpc>
              <a:spcBef>
                <a:spcPts val="1995"/>
              </a:spcBef>
              <a:spcAft>
                <a:spcPts val="0"/>
              </a:spcAft>
              <a:buClrTx/>
              <a:buSzTx/>
              <a:buFontTx/>
              <a:buNone/>
              <a:tabLst/>
              <a:defRPr lang="en-US" sz="1400" b="0" i="0" kern="1200" spc="5" dirty="0">
                <a:solidFill>
                  <a:schemeClr val="tx1"/>
                </a:solidFill>
                <a:latin typeface="Nunito Sans" charset="0"/>
                <a:ea typeface="Nunito Sans" charset="0"/>
                <a:cs typeface="Nunito Sans" charset="0"/>
              </a:defRPr>
            </a:lvl2pPr>
            <a:lvl3pPr marL="7938" indent="0">
              <a:tabLst/>
              <a:defRPr sz="1400"/>
            </a:lvl3pPr>
            <a:lvl4pPr marL="7938" indent="0">
              <a:tabLst/>
              <a:defRPr sz="140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p:nvPr>
        </p:nvSpPr>
        <p:spPr>
          <a:xfrm>
            <a:off x="3278188" y="2438810"/>
            <a:ext cx="2016125" cy="1523590"/>
          </a:xfrm>
          <a:prstGeom prst="rect">
            <a:avLst/>
          </a:prstGeom>
        </p:spPr>
        <p:txBody>
          <a:bodyPr/>
          <a:lstStyle/>
          <a:p>
            <a:r>
              <a:rPr lang="en-US"/>
              <a:t>Click icon to add picture</a:t>
            </a:r>
            <a:endParaRPr lang="en-GB"/>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p:nvPr>
        </p:nvSpPr>
        <p:spPr>
          <a:xfrm>
            <a:off x="5833807" y="2438810"/>
            <a:ext cx="2016125" cy="1523590"/>
          </a:xfrm>
          <a:prstGeom prst="rect">
            <a:avLst/>
          </a:prstGeom>
        </p:spPr>
        <p:txBody>
          <a:bodyPr/>
          <a:lstStyle/>
          <a:p>
            <a:r>
              <a:rPr lang="en-US"/>
              <a:t>Click icon to add picture</a:t>
            </a:r>
            <a:endParaRPr lang="en-GB"/>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p:nvPr>
        </p:nvSpPr>
        <p:spPr>
          <a:xfrm>
            <a:off x="8390188" y="2438810"/>
            <a:ext cx="2016125" cy="1523590"/>
          </a:xfrm>
          <a:prstGeom prst="rect">
            <a:avLst/>
          </a:prstGeom>
        </p:spPr>
        <p:txBody>
          <a:bodyPr/>
          <a:lstStyle/>
          <a:p>
            <a:r>
              <a:rPr lang="en-US"/>
              <a:t>Click icon to add picture</a:t>
            </a:r>
            <a:endParaRPr lang="en-GB"/>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p:nvPr>
        </p:nvSpPr>
        <p:spPr>
          <a:xfrm>
            <a:off x="10946569" y="2438810"/>
            <a:ext cx="2016125" cy="1523590"/>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452873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bg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grpSp>
        <p:nvGrpSpPr>
          <p:cNvPr id="21" name="Group 20"/>
          <p:cNvGrpSpPr/>
          <p:nvPr userDrawn="1"/>
        </p:nvGrpSpPr>
        <p:grpSpPr>
          <a:xfrm>
            <a:off x="13436599" y="479425"/>
            <a:ext cx="2336829" cy="657493"/>
            <a:chOff x="228240" y="2152440"/>
            <a:chExt cx="10101600" cy="2842200"/>
          </a:xfrm>
          <a:solidFill>
            <a:schemeClr val="bg1"/>
          </a:solidFill>
        </p:grpSpPr>
        <p:sp>
          <p:nvSpPr>
            <p:cNvPr id="2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3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9" name="Footer Placeholder 8"/>
          <p:cNvSpPr>
            <a:spLocks noGrp="1"/>
          </p:cNvSpPr>
          <p:nvPr>
            <p:ph type="ftr" sz="quarter" idx="11"/>
          </p:nvPr>
        </p:nvSpPr>
        <p:spPr/>
        <p:txBody>
          <a:bodyPr/>
          <a:lstStyle>
            <a:lvl1pPr>
              <a:defRPr>
                <a:solidFill>
                  <a:schemeClr val="bg1"/>
                </a:solidFill>
              </a:defRPr>
            </a:lvl1p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3058599" y="5447875"/>
            <a:ext cx="10127176" cy="2552252"/>
          </a:xfrm>
        </p:spPr>
        <p:txBody>
          <a:bodyPr numCol="1" spcCol="252000">
            <a:noAutofit/>
          </a:bodyPr>
          <a:lstStyle>
            <a:lvl1pPr>
              <a:lnSpc>
                <a:spcPts val="6400"/>
              </a:lnSpc>
              <a:spcBef>
                <a:spcPts val="0"/>
              </a:spcBef>
              <a:defRPr sz="5400">
                <a:solidFill>
                  <a:schemeClr val="bg1"/>
                </a:solidFill>
              </a:defRPr>
            </a:lvl1pPr>
            <a:lvl2pPr marL="0">
              <a:lnSpc>
                <a:spcPts val="6400"/>
              </a:lnSpc>
              <a:spcBef>
                <a:spcPts val="0"/>
              </a:spcBef>
              <a:defRPr sz="5400" b="0" i="0">
                <a:solidFill>
                  <a:schemeClr val="bg1"/>
                </a:solidFill>
                <a:latin typeface="Nunito Sans Black" pitchFamily="2" charset="77"/>
              </a:defRPr>
            </a:lvl2pPr>
            <a:lvl3pPr marL="0">
              <a:lnSpc>
                <a:spcPts val="6400"/>
              </a:lnSpc>
              <a:spcBef>
                <a:spcPts val="0"/>
              </a:spcBef>
              <a:defRPr sz="5400">
                <a:solidFill>
                  <a:schemeClr val="bg1"/>
                </a:solidFill>
              </a:defRPr>
            </a:lvl3pPr>
            <a:lvl4pPr>
              <a:lnSpc>
                <a:spcPts val="6400"/>
              </a:lnSpc>
              <a:spcBef>
                <a:spcPts val="0"/>
              </a:spcBef>
              <a:defRPr sz="5400" b="1" i="0">
                <a:solidFill>
                  <a:schemeClr val="bg1"/>
                </a:solidFill>
                <a:latin typeface="Nunito Sans" pitchFamily="2" charset="77"/>
              </a:defRPr>
            </a:lvl4pPr>
            <a:lvl5pPr>
              <a:lnSpc>
                <a:spcPts val="6400"/>
              </a:lnSpc>
              <a:spcBef>
                <a:spcPts val="0"/>
              </a:spcBef>
              <a:defRPr sz="54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76766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bg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25400">
              <a:spcBef>
                <a:spcPts val="110"/>
              </a:spcBef>
            </a:pPr>
            <a:fld id="{81D60167-4931-47E6-BA6A-407CBD079E47}" type="slidenum">
              <a:rPr lang="uk-UA" spc="35" smtClean="0"/>
              <a:pPr marL="25400">
                <a:spcBef>
                  <a:spcPts val="110"/>
                </a:spcBef>
              </a:pPr>
              <a:t>‹#›</a:t>
            </a:fld>
            <a:endParaRPr lang="uk-UA" spc="35" dirty="0"/>
          </a:p>
        </p:txBody>
      </p:sp>
    </p:spTree>
    <p:extLst>
      <p:ext uri="{BB962C8B-B14F-4D97-AF65-F5344CB8AC3E}">
        <p14:creationId xmlns:p14="http://schemas.microsoft.com/office/powerpoint/2010/main" val="1085741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pitchFamily="2" charset="77"/>
                <a:ea typeface="Nunito Sans Black" pitchFamily="2" charset="77"/>
                <a:cs typeface="Nunito Sans Black" pitchFamily="2" charset="77"/>
              </a:defRPr>
            </a:lvl1pPr>
          </a:lstStyle>
          <a:p>
            <a:pPr marL="12700" lvl="0" algn="l" defTabSz="914400" rtl="0" eaLnBrk="1" latinLnBrk="0" hangingPunct="1">
              <a:lnSpc>
                <a:spcPct val="100000"/>
              </a:lnSpc>
              <a:spcBef>
                <a:spcPts val="4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tx1"/>
                </a:solidFill>
              </a:defRPr>
            </a:lvl1pPr>
          </a:lstStyle>
          <a:p>
            <a:pPr marL="12700">
              <a:spcBef>
                <a:spcPts val="110"/>
              </a:spcBef>
            </a:pPr>
            <a:r>
              <a:rPr lang="en-US" spc="75"/>
              <a:t>© </a:t>
            </a:r>
            <a:r>
              <a:rPr lang="en-US" spc="-5"/>
              <a:t>The </a:t>
            </a:r>
            <a:r>
              <a:rPr lang="en-US" spc="-20"/>
              <a:t>Scout Association</a:t>
            </a:r>
            <a:endParaRPr lang="en-US" spc="-20"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25400">
              <a:spcBef>
                <a:spcPts val="110"/>
              </a:spcBef>
            </a:pPr>
            <a:fld id="{81D60167-4931-47E6-BA6A-407CBD079E47}" type="slidenum">
              <a:rPr lang="uk-UA" spc="35" smtClean="0"/>
              <a:pPr marL="25400">
                <a:spcBef>
                  <a:spcPts val="110"/>
                </a:spcBef>
              </a:pPr>
              <a:t>‹#›</a:t>
            </a:fld>
            <a:endParaRPr lang="uk-UA" spc="35" dirty="0"/>
          </a:p>
        </p:txBody>
      </p:sp>
    </p:spTree>
    <p:extLst>
      <p:ext uri="{BB962C8B-B14F-4D97-AF65-F5344CB8AC3E}">
        <p14:creationId xmlns:p14="http://schemas.microsoft.com/office/powerpoint/2010/main" val="370853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rgbClr val="FFFFFF"/>
                </a:solidFill>
                <a:latin typeface="Nunito Sans Black" charset="0"/>
                <a:ea typeface="Nunito Sans Black" charset="0"/>
                <a:cs typeface="Nunito Sans Black" charset="0"/>
              </a:defRPr>
            </a:lvl1pPr>
          </a:lstStyle>
          <a:p>
            <a:pPr marL="12700" lvl="0" algn="l" defTabSz="914400" rtl="0" eaLnBrk="1" latinLnBrk="0" hangingPunct="1">
              <a:lnSpc>
                <a:spcPct val="100000"/>
              </a:lnSpc>
              <a:spcBef>
                <a:spcPts val="4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12700">
              <a:spcBef>
                <a:spcPts val="110"/>
              </a:spcBef>
            </a:pPr>
            <a:r>
              <a:rPr lang="en-US" spc="75" dirty="0"/>
              <a:t>© </a:t>
            </a:r>
            <a:r>
              <a:rPr lang="en-US" spc="-5" dirty="0"/>
              <a:t>The </a:t>
            </a:r>
            <a:r>
              <a:rPr lang="en-US" spc="-20" dirty="0"/>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grpSp>
        <p:nvGrpSpPr>
          <p:cNvPr id="41" name="Group 40"/>
          <p:cNvGrpSpPr/>
          <p:nvPr userDrawn="1"/>
        </p:nvGrpSpPr>
        <p:grpSpPr>
          <a:xfrm>
            <a:off x="13436599" y="479425"/>
            <a:ext cx="2336829" cy="657493"/>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grpSp>
        <p:nvGrpSpPr>
          <p:cNvPr id="31" name="Group 30"/>
          <p:cNvGrpSpPr/>
          <p:nvPr userDrawn="1"/>
        </p:nvGrpSpPr>
        <p:grpSpPr>
          <a:xfrm>
            <a:off x="4361776" y="1182221"/>
            <a:ext cx="7532449" cy="6779558"/>
            <a:chOff x="6508960" y="2108202"/>
            <a:chExt cx="3238386" cy="2914699"/>
          </a:xfrm>
        </p:grpSpPr>
        <p:sp>
          <p:nvSpPr>
            <p:cNvPr id="32" name="Freeform 7"/>
            <p:cNvSpPr/>
            <p:nvPr/>
          </p:nvSpPr>
          <p:spPr>
            <a:xfrm>
              <a:off x="6508960" y="3022570"/>
              <a:ext cx="1181363" cy="790928"/>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solidFill>
              <a:schemeClr val="bg1"/>
            </a:solidFill>
            <a:ln>
              <a:noFill/>
            </a:ln>
          </p:spPr>
        </p:sp>
        <p:sp>
          <p:nvSpPr>
            <p:cNvPr id="33" name="Freeform 8"/>
            <p:cNvSpPr/>
            <p:nvPr/>
          </p:nvSpPr>
          <p:spPr>
            <a:xfrm>
              <a:off x="7680265" y="4260928"/>
              <a:ext cx="895471" cy="761973"/>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solidFill>
              <a:schemeClr val="bg1"/>
            </a:solidFill>
            <a:ln>
              <a:noFill/>
            </a:ln>
          </p:spPr>
        </p:sp>
        <p:sp>
          <p:nvSpPr>
            <p:cNvPr id="34" name="Freeform 9"/>
            <p:cNvSpPr/>
            <p:nvPr/>
          </p:nvSpPr>
          <p:spPr>
            <a:xfrm>
              <a:off x="8575431" y="3022570"/>
              <a:ext cx="1171915" cy="790928"/>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solidFill>
              <a:schemeClr val="bg1"/>
            </a:solidFill>
            <a:ln>
              <a:noFill/>
            </a:ln>
          </p:spPr>
        </p:sp>
        <p:sp>
          <p:nvSpPr>
            <p:cNvPr id="35" name="Freeform 10"/>
            <p:cNvSpPr/>
            <p:nvPr/>
          </p:nvSpPr>
          <p:spPr>
            <a:xfrm>
              <a:off x="7565969" y="2108202"/>
              <a:ext cx="1133511" cy="1705296"/>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solidFill>
              <a:schemeClr val="bg1"/>
            </a:solidFill>
            <a:ln>
              <a:noFill/>
            </a:ln>
          </p:spPr>
        </p:sp>
        <p:sp>
          <p:nvSpPr>
            <p:cNvPr id="36" name="Freeform 11"/>
            <p:cNvSpPr/>
            <p:nvPr/>
          </p:nvSpPr>
          <p:spPr>
            <a:xfrm>
              <a:off x="7204184" y="3956139"/>
              <a:ext cx="1847632" cy="162148"/>
            </a:xfrm>
            <a:custGeom>
              <a:avLst/>
              <a:gdLst/>
              <a:ahLst/>
              <a:cxnLst/>
              <a:rect l="0" t="0" r="r" b="b"/>
              <a:pathLst>
                <a:path w="6062" h="532">
                  <a:moveTo>
                    <a:pt x="0" y="531"/>
                  </a:moveTo>
                  <a:lnTo>
                    <a:pt x="6061" y="531"/>
                  </a:lnTo>
                  <a:lnTo>
                    <a:pt x="6061" y="0"/>
                  </a:lnTo>
                  <a:lnTo>
                    <a:pt x="0" y="0"/>
                  </a:lnTo>
                  <a:lnTo>
                    <a:pt x="0" y="531"/>
                  </a:lnTo>
                </a:path>
              </a:pathLst>
            </a:custGeom>
            <a:solidFill>
              <a:schemeClr val="bg1"/>
            </a:solidFill>
            <a:ln>
              <a:noFill/>
            </a:ln>
          </p:spPr>
        </p:sp>
      </p:grpSp>
    </p:spTree>
    <p:extLst>
      <p:ext uri="{BB962C8B-B14F-4D97-AF65-F5344CB8AC3E}">
        <p14:creationId xmlns:p14="http://schemas.microsoft.com/office/powerpoint/2010/main" val="15206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rgbClr val="FFFFFF"/>
                </a:solidFill>
                <a:latin typeface="Nunito Sans Black" charset="0"/>
                <a:ea typeface="Nunito Sans Black" charset="0"/>
                <a:cs typeface="Nunito Sans Black" charset="0"/>
              </a:defRPr>
            </a:lvl1pPr>
          </a:lstStyle>
          <a:p>
            <a:pPr marL="12700" lvl="0" algn="l" defTabSz="914400" rtl="0" eaLnBrk="1" latinLnBrk="0" hangingPunct="1">
              <a:lnSpc>
                <a:spcPct val="100000"/>
              </a:lnSpc>
              <a:spcBef>
                <a:spcPts val="4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12700">
              <a:spcBef>
                <a:spcPts val="110"/>
              </a:spcBef>
            </a:pPr>
            <a:r>
              <a:rPr lang="en-US" spc="75" dirty="0"/>
              <a:t>© </a:t>
            </a:r>
            <a:r>
              <a:rPr lang="en-US" spc="-5" dirty="0"/>
              <a:t>The </a:t>
            </a:r>
            <a:r>
              <a:rPr lang="en-US" spc="-20" dirty="0"/>
              <a:t>Scout Association</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1000" b="1" i="0">
                <a:solidFill>
                  <a:schemeClr val="bg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grpSp>
        <p:nvGrpSpPr>
          <p:cNvPr id="38" name="Group 37"/>
          <p:cNvGrpSpPr/>
          <p:nvPr userDrawn="1"/>
        </p:nvGrpSpPr>
        <p:grpSpPr>
          <a:xfrm>
            <a:off x="4361776" y="1182221"/>
            <a:ext cx="7532449" cy="6779558"/>
            <a:chOff x="6508960" y="2108202"/>
            <a:chExt cx="3238386" cy="2914699"/>
          </a:xfrm>
        </p:grpSpPr>
        <p:sp>
          <p:nvSpPr>
            <p:cNvPr id="39" name="Freeform 7"/>
            <p:cNvSpPr/>
            <p:nvPr/>
          </p:nvSpPr>
          <p:spPr>
            <a:xfrm>
              <a:off x="6508960" y="3022570"/>
              <a:ext cx="1181363" cy="790928"/>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solidFill>
              <a:schemeClr val="bg1"/>
            </a:solidFill>
            <a:ln>
              <a:noFill/>
            </a:ln>
          </p:spPr>
        </p:sp>
        <p:sp>
          <p:nvSpPr>
            <p:cNvPr id="40" name="Freeform 8"/>
            <p:cNvSpPr/>
            <p:nvPr/>
          </p:nvSpPr>
          <p:spPr>
            <a:xfrm>
              <a:off x="7680265" y="4260928"/>
              <a:ext cx="895471" cy="761973"/>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solidFill>
              <a:schemeClr val="bg1"/>
            </a:solidFill>
            <a:ln>
              <a:noFill/>
            </a:ln>
          </p:spPr>
        </p:sp>
        <p:sp>
          <p:nvSpPr>
            <p:cNvPr id="53" name="Freeform 9"/>
            <p:cNvSpPr/>
            <p:nvPr/>
          </p:nvSpPr>
          <p:spPr>
            <a:xfrm>
              <a:off x="8575431" y="3022570"/>
              <a:ext cx="1171915" cy="790928"/>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solidFill>
              <a:schemeClr val="bg1"/>
            </a:solidFill>
            <a:ln>
              <a:noFill/>
            </a:ln>
          </p:spPr>
        </p:sp>
        <p:sp>
          <p:nvSpPr>
            <p:cNvPr id="54" name="Freeform 10"/>
            <p:cNvSpPr/>
            <p:nvPr/>
          </p:nvSpPr>
          <p:spPr>
            <a:xfrm>
              <a:off x="7565969" y="2108202"/>
              <a:ext cx="1133511" cy="1705296"/>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solidFill>
              <a:schemeClr val="bg1"/>
            </a:solidFill>
            <a:ln>
              <a:noFill/>
            </a:ln>
          </p:spPr>
        </p:sp>
        <p:sp>
          <p:nvSpPr>
            <p:cNvPr id="55" name="Freeform 11"/>
            <p:cNvSpPr/>
            <p:nvPr/>
          </p:nvSpPr>
          <p:spPr>
            <a:xfrm>
              <a:off x="7204184" y="3956139"/>
              <a:ext cx="1847632" cy="162148"/>
            </a:xfrm>
            <a:custGeom>
              <a:avLst/>
              <a:gdLst/>
              <a:ahLst/>
              <a:cxnLst/>
              <a:rect l="0" t="0" r="r" b="b"/>
              <a:pathLst>
                <a:path w="6062" h="532">
                  <a:moveTo>
                    <a:pt x="0" y="531"/>
                  </a:moveTo>
                  <a:lnTo>
                    <a:pt x="6061" y="531"/>
                  </a:lnTo>
                  <a:lnTo>
                    <a:pt x="6061" y="0"/>
                  </a:lnTo>
                  <a:lnTo>
                    <a:pt x="0" y="0"/>
                  </a:lnTo>
                  <a:lnTo>
                    <a:pt x="0" y="531"/>
                  </a:lnTo>
                </a:path>
              </a:pathLst>
            </a:custGeom>
            <a:solidFill>
              <a:schemeClr val="bg1"/>
            </a:solidFill>
            <a:ln>
              <a:noFill/>
            </a:ln>
          </p:spPr>
        </p:sp>
      </p:grpSp>
    </p:spTree>
    <p:extLst>
      <p:ext uri="{BB962C8B-B14F-4D97-AF65-F5344CB8AC3E}">
        <p14:creationId xmlns:p14="http://schemas.microsoft.com/office/powerpoint/2010/main" val="86096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460900" y="435402"/>
            <a:ext cx="7667100" cy="27699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460900" y="712399"/>
            <a:ext cx="7667100" cy="276999"/>
          </a:xfrm>
          <a:prstGeom prst="rect">
            <a:avLst/>
          </a:prstGeom>
        </p:spPr>
        <p:txBody>
          <a:bodyPr wrap="square" lIns="0" tIns="0" rIns="0" bIns="0" anchor="t">
            <a:spAutoFit/>
          </a:bodyPr>
          <a:lstStyle>
            <a:lvl1pPr>
              <a:defRPr lang="en-US" sz="1800" b="0" i="0" kern="1200" spc="-5" dirty="0" smtClean="0">
                <a:solidFill>
                  <a:schemeClr val="tx1"/>
                </a:solidFill>
                <a:latin typeface="Nunito Sans Black" charset="0"/>
                <a:ea typeface="Nunito Sans Black" charset="0"/>
                <a:cs typeface="Nunito Sans Black" charset="0"/>
              </a:defRPr>
            </a:lvl1pPr>
          </a:lstStyle>
          <a:p>
            <a:pPr marL="12700" lvl="0" algn="l" defTabSz="914400" rtl="0" eaLnBrk="1" latinLnBrk="0" hangingPunct="1">
              <a:lnSpc>
                <a:spcPct val="100000"/>
              </a:lnSpc>
              <a:spcBef>
                <a:spcPts val="40"/>
              </a:spcBef>
            </a:pPr>
            <a:r>
              <a:rPr lang="en-US" dirty="0"/>
              <a:t>Page heading</a:t>
            </a:r>
            <a:endParaRPr dirty="0"/>
          </a:p>
        </p:txBody>
      </p:sp>
      <p:sp>
        <p:nvSpPr>
          <p:cNvPr id="4" name="Holder 4"/>
          <p:cNvSpPr>
            <a:spLocks noGrp="1"/>
          </p:cNvSpPr>
          <p:nvPr>
            <p:ph type="ftr" sz="quarter" idx="5"/>
          </p:nvPr>
        </p:nvSpPr>
        <p:spPr>
          <a:xfrm>
            <a:off x="5749607" y="8520303"/>
            <a:ext cx="1515744" cy="153888"/>
          </a:xfrm>
        </p:spPr>
        <p:txBody>
          <a:bodyPr lIns="0" tIns="0" rIns="0" bIns="0"/>
          <a:lstStyle>
            <a:lvl1pPr>
              <a:defRPr sz="1000" b="1" i="0">
                <a:solidFill>
                  <a:schemeClr val="bg1"/>
                </a:solidFill>
                <a:latin typeface="Nunito Sans" charset="0"/>
                <a:ea typeface="Nunito Sans" charset="0"/>
                <a:cs typeface="Nunito Sans" charset="0"/>
              </a:defRPr>
            </a:lvl1pPr>
          </a:lstStyle>
          <a:p>
            <a:pPr marL="12700">
              <a:spcBef>
                <a:spcPts val="110"/>
              </a:spcBef>
            </a:pPr>
            <a:r>
              <a:rPr lang="en-US" spc="75" dirty="0"/>
              <a:t>© </a:t>
            </a:r>
            <a:r>
              <a:rPr lang="en-US" spc="-5" dirty="0"/>
              <a:t>The </a:t>
            </a:r>
            <a:r>
              <a:rPr lang="en-US" spc="-20" dirty="0"/>
              <a:t>Scout Association</a:t>
            </a:r>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6" name="Holder 6"/>
          <p:cNvSpPr>
            <a:spLocks noGrp="1"/>
          </p:cNvSpPr>
          <p:nvPr>
            <p:ph type="sldNum" sz="quarter" idx="7"/>
          </p:nvPr>
        </p:nvSpPr>
        <p:spPr>
          <a:xfrm>
            <a:off x="7917816" y="8520303"/>
            <a:ext cx="210184" cy="153888"/>
          </a:xfrm>
        </p:spPr>
        <p:txBody>
          <a:bodyPr lIns="0" tIns="0" rIns="0" bIns="0"/>
          <a:lstStyle>
            <a:lvl1pPr>
              <a:defRPr sz="1000" b="1" i="0">
                <a:solidFill>
                  <a:schemeClr val="bg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grpSp>
        <p:nvGrpSpPr>
          <p:cNvPr id="37" name="Group 36"/>
          <p:cNvGrpSpPr/>
          <p:nvPr userDrawn="1"/>
        </p:nvGrpSpPr>
        <p:grpSpPr>
          <a:xfrm>
            <a:off x="10846004" y="7272323"/>
            <a:ext cx="4939249" cy="1389713"/>
            <a:chOff x="228240" y="2152440"/>
            <a:chExt cx="10101600" cy="2842200"/>
          </a:xfrm>
          <a:solidFill>
            <a:schemeClr val="tx2"/>
          </a:solidFill>
        </p:grpSpPr>
        <p:sp>
          <p:nvSpPr>
            <p:cNvPr id="4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4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4064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dirty="0"/>
              <a:t>18/02/2018</a:t>
            </a:r>
            <a:endParaRPr lang="mr-IN" dirty="0"/>
          </a:p>
        </p:txBody>
      </p:sp>
      <p:sp>
        <p:nvSpPr>
          <p:cNvPr id="11" name="Title 10"/>
          <p:cNvSpPr>
            <a:spLocks noGrp="1"/>
          </p:cNvSpPr>
          <p:nvPr>
            <p:ph type="title" hasCustomPrompt="1"/>
          </p:nvPr>
        </p:nvSpPr>
        <p:spPr>
          <a:xfrm>
            <a:off x="457201" y="3922135"/>
            <a:ext cx="4254500" cy="649865"/>
          </a:xfrm>
        </p:spPr>
        <p:txBody>
          <a:bodyPr anchor="t">
            <a:normAutofit/>
          </a:bodyPr>
          <a:lstStyle>
            <a:lvl1pPr>
              <a:defRPr lang="en-US" sz="1800" b="0" i="0" kern="1200" spc="0">
                <a:solidFill>
                  <a:schemeClr val="tx1"/>
                </a:solidFill>
                <a:latin typeface="Nunito Sans Black" charset="0"/>
                <a:ea typeface="Nunito Sans Black" charset="0"/>
                <a:cs typeface="Nunito Sans Black" charset="0"/>
              </a:defRPr>
            </a:lvl1pPr>
          </a:lstStyle>
          <a:p>
            <a:r>
              <a:rPr lang="en-US" dirty="0"/>
              <a:t>Name Surname</a:t>
            </a:r>
          </a:p>
        </p:txBody>
      </p:sp>
      <p:sp>
        <p:nvSpPr>
          <p:cNvPr id="13" name="Rectangle 12"/>
          <p:cNvSpPr/>
          <p:nvPr userDrawn="1"/>
        </p:nvSpPr>
        <p:spPr>
          <a:xfrm>
            <a:off x="457200" y="3645136"/>
            <a:ext cx="1860766" cy="276999"/>
          </a:xfrm>
          <a:prstGeom prst="rect">
            <a:avLst/>
          </a:prstGeom>
        </p:spPr>
        <p:txBody>
          <a:bodyPr wrap="none" lIns="0" tIns="0" rIns="0" bIns="0" anchor="b">
            <a:spAutoFit/>
          </a:bodyPr>
          <a:lstStyle/>
          <a:p>
            <a:pPr marL="21590">
              <a:lnSpc>
                <a:spcPct val="100000"/>
              </a:lnSpc>
              <a:spcBef>
                <a:spcPts val="4290"/>
              </a:spcBef>
            </a:pPr>
            <a:r>
              <a:rPr lang="en-US" sz="1800" b="0" i="0" spc="100" dirty="0">
                <a:latin typeface="Nunito Sans" charset="0"/>
                <a:ea typeface="Nunito Sans" charset="0"/>
                <a:cs typeface="Nunito Sans" charset="0"/>
              </a:rPr>
              <a:t>A </a:t>
            </a:r>
            <a:r>
              <a:rPr lang="en-US" sz="1800" b="0" i="0" spc="0" dirty="0">
                <a:latin typeface="Nunito Sans" charset="0"/>
                <a:ea typeface="Nunito Sans" charset="0"/>
                <a:cs typeface="Nunito Sans" charset="0"/>
              </a:rPr>
              <a:t>presentation</a:t>
            </a:r>
            <a:r>
              <a:rPr lang="en-US" sz="1800" b="0" i="0" spc="-190" dirty="0">
                <a:latin typeface="Nunito Sans" charset="0"/>
                <a:ea typeface="Nunito Sans" charset="0"/>
                <a:cs typeface="Nunito Sans" charset="0"/>
              </a:rPr>
              <a:t> </a:t>
            </a:r>
            <a:r>
              <a:rPr lang="en-US" sz="1800" b="0" i="0" spc="15" dirty="0">
                <a:latin typeface="Nunito Sans" charset="0"/>
                <a:ea typeface="Nunito Sans" charset="0"/>
                <a:cs typeface="Nunito Sans" charset="0"/>
              </a:rPr>
              <a:t>by</a:t>
            </a:r>
            <a:endParaRPr lang="en-US" sz="1800" b="0" i="0" dirty="0">
              <a:latin typeface="Nunito Sans" charset="0"/>
              <a:ea typeface="Nunito Sans" charset="0"/>
              <a:cs typeface="Nunito Sans" charset="0"/>
            </a:endParaRPr>
          </a:p>
        </p:txBody>
      </p:sp>
      <p:grpSp>
        <p:nvGrpSpPr>
          <p:cNvPr id="8" name="Group 7"/>
          <p:cNvGrpSpPr/>
          <p:nvPr userDrawn="1"/>
        </p:nvGrpSpPr>
        <p:grpSpPr>
          <a:xfrm>
            <a:off x="10846004" y="7272323"/>
            <a:ext cx="4939249" cy="1389713"/>
            <a:chOff x="228240" y="2152440"/>
            <a:chExt cx="10101600" cy="2842200"/>
          </a:xfrm>
          <a:solidFill>
            <a:schemeClr val="tx2"/>
          </a:solidFill>
        </p:grpSpPr>
        <p:sp>
          <p:nvSpPr>
            <p:cNvPr id="9"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0"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22" name="TextBox 21"/>
          <p:cNvSpPr txBox="1"/>
          <p:nvPr userDrawn="1"/>
        </p:nvSpPr>
        <p:spPr>
          <a:xfrm>
            <a:off x="337457" y="434567"/>
            <a:ext cx="6528345" cy="2689198"/>
          </a:xfrm>
          <a:prstGeom prst="rect">
            <a:avLst/>
          </a:prstGeom>
          <a:noFill/>
        </p:spPr>
        <p:txBody>
          <a:bodyPr wrap="square" rtlCol="0">
            <a:spAutoFit/>
          </a:bodyPr>
          <a:lstStyle/>
          <a:p>
            <a:pPr>
              <a:lnSpc>
                <a:spcPts val="6600"/>
              </a:lnSpc>
            </a:pPr>
            <a:r>
              <a:rPr lang="en-GB" sz="7000" b="0" i="0" kern="1200" spc="-195" baseline="0" dirty="0">
                <a:solidFill>
                  <a:schemeClr val="tx2"/>
                </a:solidFill>
                <a:latin typeface="Nunito Sans Black" charset="0"/>
                <a:ea typeface="Nunito Sans Black" charset="0"/>
                <a:cs typeface="Nunito Sans Black" charset="0"/>
              </a:rPr>
              <a:t>Do more.</a:t>
            </a:r>
          </a:p>
          <a:p>
            <a:pPr>
              <a:lnSpc>
                <a:spcPts val="6600"/>
              </a:lnSpc>
            </a:pPr>
            <a:r>
              <a:rPr lang="en-GB" sz="7000" b="0" i="0" kern="1200" spc="-195" baseline="0" dirty="0">
                <a:solidFill>
                  <a:schemeClr val="tx2"/>
                </a:solidFill>
                <a:latin typeface="Nunito Sans Black" charset="0"/>
                <a:ea typeface="Nunito Sans Black" charset="0"/>
                <a:cs typeface="Nunito Sans Black" charset="0"/>
              </a:rPr>
              <a:t>Share more.</a:t>
            </a:r>
          </a:p>
          <a:p>
            <a:pPr>
              <a:lnSpc>
                <a:spcPts val="6600"/>
              </a:lnSpc>
            </a:pPr>
            <a:r>
              <a:rPr lang="en-GB" sz="7000" b="0" i="0" kern="1200" spc="-195" baseline="0" dirty="0">
                <a:solidFill>
                  <a:schemeClr val="tx2"/>
                </a:solidFill>
                <a:latin typeface="Nunito Sans Black" charset="0"/>
                <a:ea typeface="Nunito Sans Black" charset="0"/>
                <a:cs typeface="Nunito Sans Black" charset="0"/>
              </a:rPr>
              <a:t>Be more.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11" name="Title 10"/>
          <p:cNvSpPr>
            <a:spLocks noGrp="1"/>
          </p:cNvSpPr>
          <p:nvPr>
            <p:ph type="title" hasCustomPrompt="1"/>
          </p:nvPr>
        </p:nvSpPr>
        <p:spPr>
          <a:xfrm>
            <a:off x="457201" y="3922135"/>
            <a:ext cx="4254500" cy="649865"/>
          </a:xfrm>
        </p:spPr>
        <p:txBody>
          <a:bodyPr anchor="t">
            <a:normAutofit/>
          </a:bodyPr>
          <a:lstStyle>
            <a:lvl1pPr>
              <a:defRPr lang="en-US" sz="180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13" name="Rectangle 12"/>
          <p:cNvSpPr/>
          <p:nvPr userDrawn="1"/>
        </p:nvSpPr>
        <p:spPr>
          <a:xfrm>
            <a:off x="457200" y="3645136"/>
            <a:ext cx="1860766" cy="276999"/>
          </a:xfrm>
          <a:prstGeom prst="rect">
            <a:avLst/>
          </a:prstGeom>
        </p:spPr>
        <p:txBody>
          <a:bodyPr wrap="none" lIns="0" tIns="0" rIns="0" bIns="0" anchor="b">
            <a:spAutoFit/>
          </a:bodyPr>
          <a:lstStyle/>
          <a:p>
            <a:pPr marL="21590">
              <a:lnSpc>
                <a:spcPct val="100000"/>
              </a:lnSpc>
              <a:spcBef>
                <a:spcPts val="4290"/>
              </a:spcBef>
            </a:pPr>
            <a:r>
              <a:rPr lang="en-US" sz="1800" b="0" i="0" spc="100" dirty="0">
                <a:solidFill>
                  <a:schemeClr val="bg1"/>
                </a:solidFill>
                <a:latin typeface="Nunito Sans" charset="0"/>
                <a:ea typeface="Nunito Sans" charset="0"/>
                <a:cs typeface="Nunito Sans" charset="0"/>
              </a:rPr>
              <a:t>A </a:t>
            </a:r>
            <a:r>
              <a:rPr lang="en-US" sz="1800" b="0" i="0" spc="0" dirty="0">
                <a:solidFill>
                  <a:schemeClr val="bg1"/>
                </a:solidFill>
                <a:latin typeface="Nunito Sans" charset="0"/>
                <a:ea typeface="Nunito Sans" charset="0"/>
                <a:cs typeface="Nunito Sans" charset="0"/>
              </a:rPr>
              <a:t>presentation</a:t>
            </a:r>
            <a:r>
              <a:rPr lang="en-US" sz="1800" b="0" i="0" spc="-190" dirty="0">
                <a:solidFill>
                  <a:schemeClr val="bg1"/>
                </a:solidFill>
                <a:latin typeface="Nunito Sans" charset="0"/>
                <a:ea typeface="Nunito Sans" charset="0"/>
                <a:cs typeface="Nunito Sans" charset="0"/>
              </a:rPr>
              <a:t> </a:t>
            </a:r>
            <a:r>
              <a:rPr lang="en-US" sz="1800" b="0" i="0" spc="15" dirty="0">
                <a:solidFill>
                  <a:schemeClr val="bg1"/>
                </a:solidFill>
                <a:latin typeface="Nunito Sans" charset="0"/>
                <a:ea typeface="Nunito Sans" charset="0"/>
                <a:cs typeface="Nunito Sans" charset="0"/>
              </a:rPr>
              <a:t>by</a:t>
            </a:r>
            <a:endParaRPr lang="en-US" sz="1800" b="0" i="0" dirty="0">
              <a:solidFill>
                <a:schemeClr val="bg1"/>
              </a:solidFill>
              <a:latin typeface="Nunito Sans" charset="0"/>
              <a:ea typeface="Nunito Sans" charset="0"/>
              <a:cs typeface="Nunito Sans" charset="0"/>
            </a:endParaRPr>
          </a:p>
        </p:txBody>
      </p:sp>
      <p:grpSp>
        <p:nvGrpSpPr>
          <p:cNvPr id="8" name="Group 7"/>
          <p:cNvGrpSpPr/>
          <p:nvPr userDrawn="1"/>
        </p:nvGrpSpPr>
        <p:grpSpPr>
          <a:xfrm>
            <a:off x="10846004" y="7272323"/>
            <a:ext cx="4939249" cy="1389713"/>
            <a:chOff x="228240" y="2152440"/>
            <a:chExt cx="10101600" cy="2842200"/>
          </a:xfrm>
          <a:solidFill>
            <a:schemeClr val="bg1"/>
          </a:solidFill>
        </p:grpSpPr>
        <p:sp>
          <p:nvSpPr>
            <p:cNvPr id="9"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0"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24" name="TextBox 23"/>
          <p:cNvSpPr txBox="1"/>
          <p:nvPr userDrawn="1"/>
        </p:nvSpPr>
        <p:spPr>
          <a:xfrm>
            <a:off x="337457" y="434567"/>
            <a:ext cx="6528345" cy="2689198"/>
          </a:xfrm>
          <a:prstGeom prst="rect">
            <a:avLst/>
          </a:prstGeom>
          <a:noFill/>
        </p:spPr>
        <p:txBody>
          <a:bodyPr wrap="square" rtlCol="0">
            <a:spAutoFit/>
          </a:bodyPr>
          <a:lstStyle/>
          <a:p>
            <a:pPr>
              <a:lnSpc>
                <a:spcPts val="6600"/>
              </a:lnSpc>
            </a:pPr>
            <a:r>
              <a:rPr lang="en-GB" sz="7000" b="0" i="0" kern="1200" spc="-195" baseline="0" dirty="0">
                <a:solidFill>
                  <a:schemeClr val="bg1"/>
                </a:solidFill>
                <a:latin typeface="Nunito Sans Black" charset="0"/>
                <a:ea typeface="Nunito Sans Black" charset="0"/>
                <a:cs typeface="Nunito Sans Black" charset="0"/>
              </a:rPr>
              <a:t>Do more.</a:t>
            </a:r>
          </a:p>
          <a:p>
            <a:pPr>
              <a:lnSpc>
                <a:spcPts val="6600"/>
              </a:lnSpc>
            </a:pPr>
            <a:r>
              <a:rPr lang="en-GB" sz="7000" b="0" i="0" kern="1200" spc="-195" baseline="0" dirty="0">
                <a:solidFill>
                  <a:schemeClr val="bg1"/>
                </a:solidFill>
                <a:latin typeface="Nunito Sans Black" charset="0"/>
                <a:ea typeface="Nunito Sans Black" charset="0"/>
                <a:cs typeface="Nunito Sans Black" charset="0"/>
              </a:rPr>
              <a:t>Share more.</a:t>
            </a:r>
          </a:p>
          <a:p>
            <a:pPr>
              <a:lnSpc>
                <a:spcPts val="6600"/>
              </a:lnSpc>
            </a:pPr>
            <a:r>
              <a:rPr lang="en-GB" sz="7000" b="0" i="0" kern="1200" spc="-195" baseline="0" dirty="0">
                <a:solidFill>
                  <a:schemeClr val="bg1"/>
                </a:solidFill>
                <a:latin typeface="Nunito Sans Black" charset="0"/>
                <a:ea typeface="Nunito Sans Black" charset="0"/>
                <a:cs typeface="Nunito Sans Black" charset="0"/>
              </a:rPr>
              <a:t>Be more.</a:t>
            </a:r>
          </a:p>
        </p:txBody>
      </p:sp>
    </p:spTree>
    <p:extLst>
      <p:ext uri="{BB962C8B-B14F-4D97-AF65-F5344CB8AC3E}">
        <p14:creationId xmlns:p14="http://schemas.microsoft.com/office/powerpoint/2010/main" val="90606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ation by Image 1">
    <p:bg>
      <p:bgPr>
        <a:solidFill>
          <a:schemeClr val="accent1"/>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11" name="Title 10"/>
          <p:cNvSpPr>
            <a:spLocks noGrp="1"/>
          </p:cNvSpPr>
          <p:nvPr>
            <p:ph type="title" hasCustomPrompt="1"/>
          </p:nvPr>
        </p:nvSpPr>
        <p:spPr>
          <a:xfrm>
            <a:off x="457201" y="3922135"/>
            <a:ext cx="4254500" cy="649865"/>
          </a:xfrm>
        </p:spPr>
        <p:txBody>
          <a:bodyPr anchor="t">
            <a:normAutofit/>
          </a:bodyPr>
          <a:lstStyle>
            <a:lvl1pPr>
              <a:defRPr lang="en-US" sz="180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13" name="Rectangle 12"/>
          <p:cNvSpPr/>
          <p:nvPr userDrawn="1"/>
        </p:nvSpPr>
        <p:spPr>
          <a:xfrm>
            <a:off x="457200" y="3645136"/>
            <a:ext cx="1860766" cy="276999"/>
          </a:xfrm>
          <a:prstGeom prst="rect">
            <a:avLst/>
          </a:prstGeom>
        </p:spPr>
        <p:txBody>
          <a:bodyPr wrap="none" lIns="0" tIns="0" rIns="0" bIns="0" anchor="b">
            <a:spAutoFit/>
          </a:bodyPr>
          <a:lstStyle/>
          <a:p>
            <a:pPr marL="21590">
              <a:lnSpc>
                <a:spcPct val="100000"/>
              </a:lnSpc>
              <a:spcBef>
                <a:spcPts val="4290"/>
              </a:spcBef>
            </a:pPr>
            <a:r>
              <a:rPr lang="en-US" sz="1800" b="0" i="0" spc="100" dirty="0">
                <a:solidFill>
                  <a:schemeClr val="bg1"/>
                </a:solidFill>
                <a:latin typeface="Nunito Sans" charset="0"/>
                <a:ea typeface="Nunito Sans" charset="0"/>
                <a:cs typeface="Nunito Sans" charset="0"/>
              </a:rPr>
              <a:t>A </a:t>
            </a:r>
            <a:r>
              <a:rPr lang="en-US" sz="1800" b="0" i="0" spc="0" dirty="0">
                <a:solidFill>
                  <a:schemeClr val="bg1"/>
                </a:solidFill>
                <a:latin typeface="Nunito Sans" charset="0"/>
                <a:ea typeface="Nunito Sans" charset="0"/>
                <a:cs typeface="Nunito Sans" charset="0"/>
              </a:rPr>
              <a:t>presentation</a:t>
            </a:r>
            <a:r>
              <a:rPr lang="en-US" sz="1800" b="0" i="0" spc="-190" dirty="0">
                <a:solidFill>
                  <a:schemeClr val="bg1"/>
                </a:solidFill>
                <a:latin typeface="Nunito Sans" charset="0"/>
                <a:ea typeface="Nunito Sans" charset="0"/>
                <a:cs typeface="Nunito Sans" charset="0"/>
              </a:rPr>
              <a:t> </a:t>
            </a:r>
            <a:r>
              <a:rPr lang="en-US" sz="1800" b="0" i="0" spc="15" dirty="0">
                <a:solidFill>
                  <a:schemeClr val="bg1"/>
                </a:solidFill>
                <a:latin typeface="Nunito Sans" charset="0"/>
                <a:ea typeface="Nunito Sans" charset="0"/>
                <a:cs typeface="Nunito Sans" charset="0"/>
              </a:rPr>
              <a:t>by</a:t>
            </a:r>
            <a:endParaRPr lang="en-US" sz="1800" b="0" i="0" dirty="0">
              <a:solidFill>
                <a:schemeClr val="bg1"/>
              </a:solidFill>
              <a:latin typeface="Nunito Sans" charset="0"/>
              <a:ea typeface="Nunito Sans" charset="0"/>
              <a:cs typeface="Nunito Sans" charset="0"/>
            </a:endParaRPr>
          </a:p>
        </p:txBody>
      </p:sp>
      <p:grpSp>
        <p:nvGrpSpPr>
          <p:cNvPr id="8" name="Group 7"/>
          <p:cNvGrpSpPr/>
          <p:nvPr userDrawn="1"/>
        </p:nvGrpSpPr>
        <p:grpSpPr>
          <a:xfrm>
            <a:off x="10958307" y="7389995"/>
            <a:ext cx="4939249" cy="1389713"/>
            <a:chOff x="228240" y="2152440"/>
            <a:chExt cx="10101600" cy="2842200"/>
          </a:xfrm>
          <a:solidFill>
            <a:schemeClr val="bg1"/>
          </a:solidFill>
        </p:grpSpPr>
        <p:sp>
          <p:nvSpPr>
            <p:cNvPr id="9"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0"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
        <p:nvSpPr>
          <p:cNvPr id="23" name="TextBox 22"/>
          <p:cNvSpPr txBox="1"/>
          <p:nvPr userDrawn="1"/>
        </p:nvSpPr>
        <p:spPr>
          <a:xfrm>
            <a:off x="337457" y="434567"/>
            <a:ext cx="6528345" cy="2689198"/>
          </a:xfrm>
          <a:prstGeom prst="rect">
            <a:avLst/>
          </a:prstGeom>
          <a:noFill/>
        </p:spPr>
        <p:txBody>
          <a:bodyPr wrap="square" rtlCol="0">
            <a:spAutoFit/>
          </a:bodyPr>
          <a:lstStyle/>
          <a:p>
            <a:pPr>
              <a:lnSpc>
                <a:spcPts val="6600"/>
              </a:lnSpc>
            </a:pPr>
            <a:r>
              <a:rPr lang="en-GB" sz="7000" b="0" i="0" kern="1200" spc="-195" baseline="0" dirty="0">
                <a:solidFill>
                  <a:schemeClr val="bg1"/>
                </a:solidFill>
                <a:latin typeface="Nunito Sans Black" charset="0"/>
                <a:ea typeface="Nunito Sans Black" charset="0"/>
                <a:cs typeface="Nunito Sans Black" charset="0"/>
              </a:rPr>
              <a:t>Do more.</a:t>
            </a:r>
          </a:p>
          <a:p>
            <a:pPr>
              <a:lnSpc>
                <a:spcPts val="6600"/>
              </a:lnSpc>
            </a:pPr>
            <a:r>
              <a:rPr lang="en-GB" sz="7000" b="0" i="0" kern="1200" spc="-195" baseline="0" dirty="0">
                <a:solidFill>
                  <a:schemeClr val="bg1"/>
                </a:solidFill>
                <a:latin typeface="Nunito Sans Black" charset="0"/>
                <a:ea typeface="Nunito Sans Black" charset="0"/>
                <a:cs typeface="Nunito Sans Black" charset="0"/>
              </a:rPr>
              <a:t>Share more.</a:t>
            </a:r>
          </a:p>
          <a:p>
            <a:pPr>
              <a:lnSpc>
                <a:spcPts val="6600"/>
              </a:lnSpc>
            </a:pPr>
            <a:r>
              <a:rPr lang="en-GB" sz="7000" b="0" i="0" kern="1200" spc="-195" baseline="0" dirty="0">
                <a:solidFill>
                  <a:schemeClr val="bg1"/>
                </a:solidFill>
                <a:latin typeface="Nunito Sans Black" charset="0"/>
                <a:ea typeface="Nunito Sans Black" charset="0"/>
                <a:cs typeface="Nunito Sans Black" charset="0"/>
              </a:rPr>
              <a:t>Be more.</a:t>
            </a:r>
          </a:p>
        </p:txBody>
      </p:sp>
    </p:spTree>
    <p:extLst>
      <p:ext uri="{BB962C8B-B14F-4D97-AF65-F5344CB8AC3E}">
        <p14:creationId xmlns:p14="http://schemas.microsoft.com/office/powerpoint/2010/main" val="13162593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3423952" y="8520303"/>
            <a:ext cx="1515744" cy="153888"/>
          </a:xfrm>
          <a:prstGeom prst="rect">
            <a:avLst/>
          </a:prstGeom>
        </p:spPr>
        <p:txBody>
          <a:bodyPr wrap="square" lIns="0" tIns="0" rIns="0" bIns="0">
            <a:spAutoFit/>
          </a:bodyPr>
          <a:lstStyle>
            <a:lvl1pPr>
              <a:defRPr sz="1000" b="1" i="0">
                <a:solidFill>
                  <a:schemeClr val="tx1"/>
                </a:solidFill>
                <a:latin typeface="Nunito Sans" charset="0"/>
                <a:ea typeface="Nunito Sans" charset="0"/>
                <a:cs typeface="Nunito Sans" charset="0"/>
              </a:defRPr>
            </a:lvl1pPr>
          </a:lstStyle>
          <a:p>
            <a:pPr marL="12700">
              <a:spcBef>
                <a:spcPts val="110"/>
              </a:spcBef>
            </a:pPr>
            <a:r>
              <a:rPr lang="en-US" spc="75" dirty="0"/>
              <a:t>© </a:t>
            </a:r>
            <a:r>
              <a:rPr lang="en-US" spc="-5" dirty="0"/>
              <a:t>The </a:t>
            </a:r>
            <a:r>
              <a:rPr lang="en-US" spc="-20" dirty="0"/>
              <a:t>Scout Association</a:t>
            </a:r>
          </a:p>
        </p:txBody>
      </p:sp>
      <p:sp>
        <p:nvSpPr>
          <p:cNvPr id="5" name="Holder 5"/>
          <p:cNvSpPr>
            <a:spLocks noGrp="1"/>
          </p:cNvSpPr>
          <p:nvPr>
            <p:ph type="dt" sz="half" idx="6"/>
          </p:nvPr>
        </p:nvSpPr>
        <p:spPr>
          <a:xfrm>
            <a:off x="457201" y="8429832"/>
            <a:ext cx="2320786" cy="276999"/>
          </a:xfrm>
          <a:prstGeom prst="rect">
            <a:avLst/>
          </a:prstGeom>
        </p:spPr>
        <p:txBody>
          <a:bodyPr wrap="square" lIns="0" tIns="0" rIns="0" bIns="0" anchor="b">
            <a:spAutoFit/>
          </a:bodyPr>
          <a:lstStyle>
            <a:lvl1pPr marL="12700" algn="l" defTabSz="914400" rtl="0" eaLnBrk="1" latinLnBrk="0" hangingPunct="1">
              <a:lnSpc>
                <a:spcPct val="100000"/>
              </a:lnSpc>
              <a:spcBef>
                <a:spcPts val="120"/>
              </a:spcBef>
              <a:defRPr lang="en-US" sz="1800" b="0" i="0" kern="1200" spc="-5" smtClean="0">
                <a:solidFill>
                  <a:schemeClr val="tx1"/>
                </a:solidFill>
                <a:latin typeface="Nunito Sans" charset="0"/>
                <a:ea typeface="Nunito Sans" charset="0"/>
                <a:cs typeface="Nunito Sans" charset="0"/>
              </a:defRPr>
            </a:lvl1pPr>
          </a:lstStyle>
          <a:p>
            <a:r>
              <a:rPr lang="en-GB" dirty="0"/>
              <a:t>18/02/2018</a:t>
            </a:r>
            <a:endParaRPr lang="mr-IN" dirty="0"/>
          </a:p>
        </p:txBody>
      </p:sp>
      <p:sp>
        <p:nvSpPr>
          <p:cNvPr id="6" name="Holder 6"/>
          <p:cNvSpPr>
            <a:spLocks noGrp="1"/>
          </p:cNvSpPr>
          <p:nvPr>
            <p:ph type="sldNum" sz="quarter" idx="7"/>
          </p:nvPr>
        </p:nvSpPr>
        <p:spPr>
          <a:xfrm>
            <a:off x="15592161" y="8520303"/>
            <a:ext cx="210184" cy="153888"/>
          </a:xfrm>
          <a:prstGeom prst="rect">
            <a:avLst/>
          </a:prstGeom>
        </p:spPr>
        <p:txBody>
          <a:bodyPr wrap="square" lIns="0" tIns="0" rIns="0" bIns="0">
            <a:spAutoFit/>
          </a:bodyPr>
          <a:lstStyle>
            <a:lvl1pPr>
              <a:defRPr sz="1000" b="1" i="0">
                <a:solidFill>
                  <a:schemeClr val="tx1"/>
                </a:solidFill>
                <a:latin typeface="Nunito Sans" charset="0"/>
                <a:ea typeface="Nunito Sans" charset="0"/>
                <a:cs typeface="Nunito Sans" charset="0"/>
              </a:defRPr>
            </a:lvl1pPr>
          </a:lstStyle>
          <a:p>
            <a:pPr marL="25400">
              <a:spcBef>
                <a:spcPts val="110"/>
              </a:spcBef>
            </a:pPr>
            <a:fld id="{81D60167-4931-47E6-BA6A-407CBD079E47}" type="slidenum">
              <a:rPr lang="uk-UA" spc="35" smtClean="0"/>
              <a:pPr marL="25400">
                <a:spcBef>
                  <a:spcPts val="110"/>
                </a:spcBef>
              </a:pPr>
              <a:t>‹#›</a:t>
            </a:fld>
            <a:endParaRPr lang="uk-UA" spc="35" dirty="0"/>
          </a:p>
        </p:txBody>
      </p:sp>
      <p:sp>
        <p:nvSpPr>
          <p:cNvPr id="7" name="Title Placeholder 6"/>
          <p:cNvSpPr>
            <a:spLocks noGrp="1"/>
          </p:cNvSpPr>
          <p:nvPr>
            <p:ph type="title"/>
          </p:nvPr>
        </p:nvSpPr>
        <p:spPr>
          <a:xfrm>
            <a:off x="457200" y="201035"/>
            <a:ext cx="15345145" cy="523751"/>
          </a:xfrm>
          <a:prstGeom prst="rect">
            <a:avLst/>
          </a:prstGeom>
        </p:spPr>
        <p:txBody>
          <a:bodyPr vert="horz" lIns="0" tIns="0" rIns="0" bIns="0" rtlCol="0" anchor="b">
            <a:normAutofit/>
          </a:bodyPr>
          <a:lstStyle/>
          <a:p>
            <a:r>
              <a:rPr lang="en-US" dirty="0"/>
              <a:t>Presentation title</a:t>
            </a:r>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457200" y="2433638"/>
            <a:ext cx="14681200" cy="580231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706" r:id="rId2"/>
    <p:sldLayoutId id="2147483691" r:id="rId3"/>
    <p:sldLayoutId id="2147483666" r:id="rId4"/>
    <p:sldLayoutId id="2147483667" r:id="rId5"/>
    <p:sldLayoutId id="2147483668" r:id="rId6"/>
    <p:sldLayoutId id="2147483662"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9" r:id="rId17"/>
    <p:sldLayoutId id="2147483680" r:id="rId18"/>
    <p:sldLayoutId id="2147483681" r:id="rId19"/>
    <p:sldLayoutId id="2147483692" r:id="rId20"/>
    <p:sldLayoutId id="2147483682" r:id="rId21"/>
    <p:sldLayoutId id="2147483683" r:id="rId22"/>
    <p:sldLayoutId id="2147483697" r:id="rId23"/>
    <p:sldLayoutId id="2147483701" r:id="rId24"/>
    <p:sldLayoutId id="2147483702" r:id="rId25"/>
    <p:sldLayoutId id="2147483687" r:id="rId26"/>
    <p:sldLayoutId id="2147483699" r:id="rId27"/>
    <p:sldLayoutId id="2147483698" r:id="rId28"/>
    <p:sldLayoutId id="2147483700" r:id="rId29"/>
    <p:sldLayoutId id="2147483689" r:id="rId30"/>
    <p:sldLayoutId id="2147483696" r:id="rId31"/>
    <p:sldLayoutId id="2147483703" r:id="rId32"/>
    <p:sldLayoutId id="2147483704" r:id="rId33"/>
    <p:sldLayoutId id="2147483705" r:id="rId34"/>
  </p:sldLayoutIdLst>
  <p:txStyles>
    <p:titleStyle>
      <a:lvl1pPr marL="12700" algn="l" defTabSz="914400" rtl="0" eaLnBrk="1" latinLnBrk="0" hangingPunct="1">
        <a:lnSpc>
          <a:spcPct val="100000"/>
        </a:lnSpc>
        <a:spcBef>
          <a:spcPts val="100"/>
        </a:spcBef>
        <a:defRPr lang="en-US" sz="1800" b="0" i="0" kern="1200" spc="-5" dirty="0" smtClean="0">
          <a:solidFill>
            <a:schemeClr val="tx1"/>
          </a:solidFill>
          <a:latin typeface="Nunito Sans" charset="0"/>
          <a:ea typeface="Nunito Sans" charset="0"/>
          <a:cs typeface="Nunito Sans" charset="0"/>
        </a:defRPr>
      </a:lvl1pPr>
    </p:titleStyle>
    <p:bodyStyle>
      <a:lvl1pPr marL="18000" indent="0" eaLnBrk="1" hangingPunct="1">
        <a:buClr>
          <a:schemeClr val="tx2"/>
        </a:buClr>
        <a:buSzPct val="125000"/>
        <a:buFont typeface="Arial" panose="020B0604020202020204" pitchFamily="34" charset="0"/>
        <a:buNone/>
        <a:defRPr sz="2400" b="0" i="0">
          <a:latin typeface="Nunito Sans" charset="0"/>
          <a:ea typeface="Nunito Sans" charset="0"/>
          <a:cs typeface="Nunito Sans"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pos="5120" userDrawn="1">
          <p15:clr>
            <a:srgbClr val="F26B43"/>
          </p15:clr>
        </p15:guide>
        <p15:guide id="2" pos="302" userDrawn="1">
          <p15:clr>
            <a:srgbClr val="F26B43"/>
          </p15:clr>
        </p15:guide>
        <p15:guide id="3" orient="horz" pos="5551" userDrawn="1">
          <p15:clr>
            <a:srgbClr val="F26B43"/>
          </p15:clr>
        </p15:guide>
        <p15:guide id="4" orient="horz" pos="302" userDrawn="1">
          <p15:clr>
            <a:srgbClr val="F26B43"/>
          </p15:clr>
        </p15:guide>
        <p15:guide id="5" pos="9936" userDrawn="1">
          <p15:clr>
            <a:srgbClr val="F26B43"/>
          </p15:clr>
        </p15:guide>
        <p15:guide id="6" orient="horz"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4A14681-8F23-FC4B-8AAA-958073DBAC91}"/>
              </a:ext>
            </a:extLst>
          </p:cNvPr>
          <p:cNvSpPr>
            <a:spLocks noGrp="1"/>
          </p:cNvSpPr>
          <p:nvPr>
            <p:ph type="body" sz="quarter" idx="11"/>
          </p:nvPr>
        </p:nvSpPr>
        <p:spPr/>
        <p:txBody>
          <a:bodyPr/>
          <a:lstStyle/>
          <a:p>
            <a:r>
              <a:rPr lang="en-GB" dirty="0"/>
              <a:t> </a:t>
            </a:r>
          </a:p>
        </p:txBody>
      </p:sp>
      <p:sp>
        <p:nvSpPr>
          <p:cNvPr id="5" name="Title 4">
            <a:extLst>
              <a:ext uri="{FF2B5EF4-FFF2-40B4-BE49-F238E27FC236}">
                <a16:creationId xmlns:a16="http://schemas.microsoft.com/office/drawing/2014/main" id="{A43D8F96-41DD-854C-84C4-429634392A58}"/>
              </a:ext>
            </a:extLst>
          </p:cNvPr>
          <p:cNvSpPr>
            <a:spLocks noGrp="1"/>
          </p:cNvSpPr>
          <p:nvPr>
            <p:ph type="ctrTitle" idx="4294967295"/>
          </p:nvPr>
        </p:nvSpPr>
        <p:spPr>
          <a:xfrm>
            <a:off x="460900" y="435402"/>
            <a:ext cx="7667100" cy="276999"/>
          </a:xfrm>
          <a:prstGeom prst="rect">
            <a:avLst/>
          </a:prstGeom>
        </p:spPr>
        <p:txBody>
          <a:bodyPr/>
          <a:lstStyle/>
          <a:p>
            <a:r>
              <a:rPr lang="en-GB" dirty="0"/>
              <a:t> </a:t>
            </a:r>
          </a:p>
        </p:txBody>
      </p:sp>
      <p:grpSp>
        <p:nvGrpSpPr>
          <p:cNvPr id="8" name="Group 7">
            <a:extLst>
              <a:ext uri="{FF2B5EF4-FFF2-40B4-BE49-F238E27FC236}">
                <a16:creationId xmlns:a16="http://schemas.microsoft.com/office/drawing/2014/main" id="{4318E32C-713C-E445-9AF0-A13827D908C5}"/>
              </a:ext>
            </a:extLst>
          </p:cNvPr>
          <p:cNvGrpSpPr/>
          <p:nvPr/>
        </p:nvGrpSpPr>
        <p:grpSpPr>
          <a:xfrm>
            <a:off x="8743303" y="980075"/>
            <a:ext cx="5050159" cy="3687035"/>
            <a:chOff x="1243080" y="996480"/>
            <a:chExt cx="7627680" cy="5568840"/>
          </a:xfrm>
          <a:solidFill>
            <a:schemeClr val="bg1"/>
          </a:solidFill>
        </p:grpSpPr>
        <p:sp>
          <p:nvSpPr>
            <p:cNvPr id="9" name="Freeform 1">
              <a:extLst>
                <a:ext uri="{FF2B5EF4-FFF2-40B4-BE49-F238E27FC236}">
                  <a16:creationId xmlns:a16="http://schemas.microsoft.com/office/drawing/2014/main" id="{6BFD6E44-90C7-B942-8D2C-9296988D50A9}"/>
                </a:ext>
              </a:extLst>
            </p:cNvPr>
            <p:cNvSpPr/>
            <p:nvPr/>
          </p:nvSpPr>
          <p:spPr>
            <a:xfrm>
              <a:off x="1243080" y="4809960"/>
              <a:ext cx="1350360" cy="1744200"/>
            </a:xfrm>
            <a:custGeom>
              <a:avLst/>
              <a:gdLst/>
              <a:ahLst/>
              <a:cxnLst/>
              <a:rect l="0" t="0" r="r" b="b"/>
              <a:pathLst>
                <a:path w="3751" h="4845">
                  <a:moveTo>
                    <a:pt x="0" y="4094"/>
                  </a:moveTo>
                  <a:lnTo>
                    <a:pt x="0" y="4094"/>
                  </a:lnTo>
                  <a:cubicBezTo>
                    <a:pt x="625" y="3375"/>
                    <a:pt x="625" y="3375"/>
                    <a:pt x="625" y="3375"/>
                  </a:cubicBezTo>
                  <a:cubicBezTo>
                    <a:pt x="1063" y="3719"/>
                    <a:pt x="1500" y="3937"/>
                    <a:pt x="2032" y="3937"/>
                  </a:cubicBezTo>
                  <a:cubicBezTo>
                    <a:pt x="2469" y="3937"/>
                    <a:pt x="2719" y="3781"/>
                    <a:pt x="2719" y="3500"/>
                  </a:cubicBezTo>
                  <a:cubicBezTo>
                    <a:pt x="2719" y="3469"/>
                    <a:pt x="2719" y="3469"/>
                    <a:pt x="2719" y="3469"/>
                  </a:cubicBezTo>
                  <a:cubicBezTo>
                    <a:pt x="2719" y="3219"/>
                    <a:pt x="2563" y="3094"/>
                    <a:pt x="1782" y="2875"/>
                  </a:cubicBezTo>
                  <a:cubicBezTo>
                    <a:pt x="813" y="2625"/>
                    <a:pt x="188" y="2375"/>
                    <a:pt x="188" y="1437"/>
                  </a:cubicBezTo>
                  <a:cubicBezTo>
                    <a:pt x="188" y="1406"/>
                    <a:pt x="188" y="1406"/>
                    <a:pt x="188" y="1406"/>
                  </a:cubicBezTo>
                  <a:cubicBezTo>
                    <a:pt x="188" y="562"/>
                    <a:pt x="875" y="0"/>
                    <a:pt x="1844" y="0"/>
                  </a:cubicBezTo>
                  <a:cubicBezTo>
                    <a:pt x="2532" y="0"/>
                    <a:pt x="3125" y="219"/>
                    <a:pt x="3594" y="594"/>
                  </a:cubicBezTo>
                  <a:cubicBezTo>
                    <a:pt x="3063" y="1375"/>
                    <a:pt x="3063" y="1375"/>
                    <a:pt x="3063" y="1375"/>
                  </a:cubicBezTo>
                  <a:cubicBezTo>
                    <a:pt x="2656" y="1094"/>
                    <a:pt x="2250" y="906"/>
                    <a:pt x="1844" y="906"/>
                  </a:cubicBezTo>
                  <a:cubicBezTo>
                    <a:pt x="1438" y="906"/>
                    <a:pt x="1219" y="1094"/>
                    <a:pt x="1219" y="1312"/>
                  </a:cubicBezTo>
                  <a:cubicBezTo>
                    <a:pt x="1219" y="1344"/>
                    <a:pt x="1219" y="1344"/>
                    <a:pt x="1219" y="1344"/>
                  </a:cubicBezTo>
                  <a:cubicBezTo>
                    <a:pt x="1219" y="1656"/>
                    <a:pt x="1438" y="1750"/>
                    <a:pt x="2250" y="1969"/>
                  </a:cubicBezTo>
                  <a:cubicBezTo>
                    <a:pt x="3219" y="2219"/>
                    <a:pt x="3750" y="2562"/>
                    <a:pt x="3750" y="3375"/>
                  </a:cubicBezTo>
                  <a:lnTo>
                    <a:pt x="3750" y="3375"/>
                  </a:lnTo>
                  <a:cubicBezTo>
                    <a:pt x="3750" y="4312"/>
                    <a:pt x="3031" y="4844"/>
                    <a:pt x="2032" y="4844"/>
                  </a:cubicBezTo>
                  <a:cubicBezTo>
                    <a:pt x="1313" y="4844"/>
                    <a:pt x="563" y="4594"/>
                    <a:pt x="0" y="4094"/>
                  </a:cubicBezTo>
                </a:path>
              </a:pathLst>
            </a:custGeom>
            <a:grpFill/>
            <a:ln>
              <a:noFill/>
            </a:ln>
          </p:spPr>
        </p:sp>
        <p:sp>
          <p:nvSpPr>
            <p:cNvPr id="10" name="Freeform 2">
              <a:extLst>
                <a:ext uri="{FF2B5EF4-FFF2-40B4-BE49-F238E27FC236}">
                  <a16:creationId xmlns:a16="http://schemas.microsoft.com/office/drawing/2014/main" id="{64ADFA78-0D58-8F40-99E7-09FC1DA008B5}"/>
                </a:ext>
              </a:extLst>
            </p:cNvPr>
            <p:cNvSpPr/>
            <p:nvPr/>
          </p:nvSpPr>
          <p:spPr>
            <a:xfrm>
              <a:off x="2728080" y="5203800"/>
              <a:ext cx="1215360" cy="1361520"/>
            </a:xfrm>
            <a:custGeom>
              <a:avLst/>
              <a:gdLst/>
              <a:ahLst/>
              <a:cxnLst/>
              <a:rect l="0" t="0" r="r" b="b"/>
              <a:pathLst>
                <a:path w="3376" h="3782">
                  <a:moveTo>
                    <a:pt x="0" y="1906"/>
                  </a:moveTo>
                  <a:lnTo>
                    <a:pt x="0" y="1906"/>
                  </a:lnTo>
                  <a:cubicBezTo>
                    <a:pt x="0" y="1875"/>
                    <a:pt x="0" y="1875"/>
                    <a:pt x="0" y="1875"/>
                  </a:cubicBezTo>
                  <a:cubicBezTo>
                    <a:pt x="0" y="843"/>
                    <a:pt x="813" y="0"/>
                    <a:pt x="1907" y="0"/>
                  </a:cubicBezTo>
                  <a:cubicBezTo>
                    <a:pt x="2594" y="0"/>
                    <a:pt x="3032" y="250"/>
                    <a:pt x="3344" y="625"/>
                  </a:cubicBezTo>
                  <a:cubicBezTo>
                    <a:pt x="2719" y="1281"/>
                    <a:pt x="2719" y="1281"/>
                    <a:pt x="2719" y="1281"/>
                  </a:cubicBezTo>
                  <a:cubicBezTo>
                    <a:pt x="2500" y="1031"/>
                    <a:pt x="2282" y="906"/>
                    <a:pt x="1907" y="906"/>
                  </a:cubicBezTo>
                  <a:cubicBezTo>
                    <a:pt x="1407" y="906"/>
                    <a:pt x="1032" y="1343"/>
                    <a:pt x="1032" y="1875"/>
                  </a:cubicBezTo>
                  <a:lnTo>
                    <a:pt x="1032" y="1875"/>
                  </a:lnTo>
                  <a:cubicBezTo>
                    <a:pt x="1032" y="2437"/>
                    <a:pt x="1375" y="2875"/>
                    <a:pt x="1938" y="2875"/>
                  </a:cubicBezTo>
                  <a:cubicBezTo>
                    <a:pt x="2282" y="2875"/>
                    <a:pt x="2532" y="2750"/>
                    <a:pt x="2782" y="2500"/>
                  </a:cubicBezTo>
                  <a:cubicBezTo>
                    <a:pt x="3375" y="3125"/>
                    <a:pt x="3375" y="3125"/>
                    <a:pt x="3375" y="3125"/>
                  </a:cubicBezTo>
                  <a:cubicBezTo>
                    <a:pt x="3032" y="3500"/>
                    <a:pt x="2625" y="3781"/>
                    <a:pt x="1907" y="3781"/>
                  </a:cubicBezTo>
                  <a:cubicBezTo>
                    <a:pt x="813" y="3781"/>
                    <a:pt x="0" y="2937"/>
                    <a:pt x="0" y="1906"/>
                  </a:cubicBezTo>
                </a:path>
              </a:pathLst>
            </a:custGeom>
            <a:grpFill/>
            <a:ln>
              <a:noFill/>
            </a:ln>
          </p:spPr>
        </p:sp>
        <p:sp>
          <p:nvSpPr>
            <p:cNvPr id="11" name="Freeform 3">
              <a:extLst>
                <a:ext uri="{FF2B5EF4-FFF2-40B4-BE49-F238E27FC236}">
                  <a16:creationId xmlns:a16="http://schemas.microsoft.com/office/drawing/2014/main" id="{3EE54DA5-0169-7141-82BD-1A309CE0AF08}"/>
                </a:ext>
              </a:extLst>
            </p:cNvPr>
            <p:cNvSpPr/>
            <p:nvPr/>
          </p:nvSpPr>
          <p:spPr>
            <a:xfrm>
              <a:off x="4010760" y="5203800"/>
              <a:ext cx="1417320" cy="1361520"/>
            </a:xfrm>
            <a:custGeom>
              <a:avLst/>
              <a:gdLst/>
              <a:ahLst/>
              <a:cxnLst/>
              <a:rect l="0" t="0" r="r" b="b"/>
              <a:pathLst>
                <a:path w="3937" h="3782">
                  <a:moveTo>
                    <a:pt x="0" y="1906"/>
                  </a:moveTo>
                  <a:lnTo>
                    <a:pt x="0" y="1906"/>
                  </a:lnTo>
                  <a:cubicBezTo>
                    <a:pt x="0" y="1875"/>
                    <a:pt x="0" y="1875"/>
                    <a:pt x="0" y="1875"/>
                  </a:cubicBezTo>
                  <a:cubicBezTo>
                    <a:pt x="0" y="843"/>
                    <a:pt x="844" y="0"/>
                    <a:pt x="1969" y="0"/>
                  </a:cubicBezTo>
                  <a:cubicBezTo>
                    <a:pt x="3093" y="0"/>
                    <a:pt x="3936" y="843"/>
                    <a:pt x="3936" y="1875"/>
                  </a:cubicBezTo>
                  <a:lnTo>
                    <a:pt x="3936" y="1875"/>
                  </a:lnTo>
                  <a:cubicBezTo>
                    <a:pt x="3936" y="2937"/>
                    <a:pt x="3093" y="3781"/>
                    <a:pt x="1969" y="3781"/>
                  </a:cubicBezTo>
                  <a:cubicBezTo>
                    <a:pt x="844" y="3781"/>
                    <a:pt x="0" y="2937"/>
                    <a:pt x="0" y="1906"/>
                  </a:cubicBezTo>
                  <a:moveTo>
                    <a:pt x="2906" y="1906"/>
                  </a:moveTo>
                  <a:lnTo>
                    <a:pt x="2906" y="1906"/>
                  </a:lnTo>
                  <a:cubicBezTo>
                    <a:pt x="2906" y="1875"/>
                    <a:pt x="2906" y="1875"/>
                    <a:pt x="2906" y="1875"/>
                  </a:cubicBezTo>
                  <a:cubicBezTo>
                    <a:pt x="2906" y="1343"/>
                    <a:pt x="2531" y="906"/>
                    <a:pt x="1969" y="906"/>
                  </a:cubicBezTo>
                  <a:cubicBezTo>
                    <a:pt x="1375" y="906"/>
                    <a:pt x="1031" y="1343"/>
                    <a:pt x="1031" y="1875"/>
                  </a:cubicBezTo>
                  <a:lnTo>
                    <a:pt x="1031" y="1875"/>
                  </a:lnTo>
                  <a:cubicBezTo>
                    <a:pt x="1031" y="2437"/>
                    <a:pt x="1406" y="2875"/>
                    <a:pt x="1969" y="2875"/>
                  </a:cubicBezTo>
                  <a:cubicBezTo>
                    <a:pt x="2562" y="2875"/>
                    <a:pt x="2906" y="2437"/>
                    <a:pt x="2906" y="1906"/>
                  </a:cubicBezTo>
                </a:path>
              </a:pathLst>
            </a:custGeom>
            <a:grpFill/>
            <a:ln>
              <a:noFill/>
            </a:ln>
          </p:spPr>
        </p:sp>
        <p:sp>
          <p:nvSpPr>
            <p:cNvPr id="12" name="Freeform 4">
              <a:extLst>
                <a:ext uri="{FF2B5EF4-FFF2-40B4-BE49-F238E27FC236}">
                  <a16:creationId xmlns:a16="http://schemas.microsoft.com/office/drawing/2014/main" id="{13D3FDE5-43E0-704B-B967-2D28569F3F27}"/>
                </a:ext>
              </a:extLst>
            </p:cNvPr>
            <p:cNvSpPr/>
            <p:nvPr/>
          </p:nvSpPr>
          <p:spPr>
            <a:xfrm>
              <a:off x="5574240" y="5226120"/>
              <a:ext cx="1192680" cy="1328040"/>
            </a:xfrm>
            <a:custGeom>
              <a:avLst/>
              <a:gdLst/>
              <a:ahLst/>
              <a:cxnLst/>
              <a:rect l="0" t="0" r="r" b="b"/>
              <a:pathLst>
                <a:path w="3313" h="3689">
                  <a:moveTo>
                    <a:pt x="0" y="2344"/>
                  </a:moveTo>
                  <a:lnTo>
                    <a:pt x="0" y="2344"/>
                  </a:lnTo>
                  <a:cubicBezTo>
                    <a:pt x="0" y="0"/>
                    <a:pt x="0" y="0"/>
                    <a:pt x="0" y="0"/>
                  </a:cubicBezTo>
                  <a:cubicBezTo>
                    <a:pt x="1000" y="0"/>
                    <a:pt x="1000" y="0"/>
                    <a:pt x="1000" y="0"/>
                  </a:cubicBezTo>
                  <a:cubicBezTo>
                    <a:pt x="1000" y="2031"/>
                    <a:pt x="1000" y="2031"/>
                    <a:pt x="1000" y="2031"/>
                  </a:cubicBezTo>
                  <a:cubicBezTo>
                    <a:pt x="1000" y="2531"/>
                    <a:pt x="1250" y="2781"/>
                    <a:pt x="1625" y="2781"/>
                  </a:cubicBezTo>
                  <a:cubicBezTo>
                    <a:pt x="2031" y="2781"/>
                    <a:pt x="2281" y="2531"/>
                    <a:pt x="2281" y="2031"/>
                  </a:cubicBezTo>
                  <a:cubicBezTo>
                    <a:pt x="2281" y="0"/>
                    <a:pt x="2281" y="0"/>
                    <a:pt x="2281" y="0"/>
                  </a:cubicBezTo>
                  <a:cubicBezTo>
                    <a:pt x="3312" y="0"/>
                    <a:pt x="3312" y="0"/>
                    <a:pt x="3312" y="0"/>
                  </a:cubicBezTo>
                  <a:cubicBezTo>
                    <a:pt x="3312" y="3625"/>
                    <a:pt x="3312" y="3625"/>
                    <a:pt x="3312" y="3625"/>
                  </a:cubicBezTo>
                  <a:cubicBezTo>
                    <a:pt x="2281" y="3625"/>
                    <a:pt x="2281" y="3625"/>
                    <a:pt x="2281" y="3625"/>
                  </a:cubicBezTo>
                  <a:cubicBezTo>
                    <a:pt x="2281" y="3125"/>
                    <a:pt x="2281" y="3125"/>
                    <a:pt x="2281" y="3125"/>
                  </a:cubicBezTo>
                  <a:cubicBezTo>
                    <a:pt x="2031" y="3406"/>
                    <a:pt x="1750" y="3688"/>
                    <a:pt x="1218" y="3688"/>
                  </a:cubicBezTo>
                  <a:cubicBezTo>
                    <a:pt x="437" y="3688"/>
                    <a:pt x="0" y="3188"/>
                    <a:pt x="0" y="2344"/>
                  </a:cubicBezTo>
                </a:path>
              </a:pathLst>
            </a:custGeom>
            <a:grpFill/>
            <a:ln>
              <a:noFill/>
            </a:ln>
          </p:spPr>
        </p:sp>
        <p:sp>
          <p:nvSpPr>
            <p:cNvPr id="13" name="Freeform 5">
              <a:extLst>
                <a:ext uri="{FF2B5EF4-FFF2-40B4-BE49-F238E27FC236}">
                  <a16:creationId xmlns:a16="http://schemas.microsoft.com/office/drawing/2014/main" id="{A510D935-6ED7-CB43-9C88-C5B90008F5F2}"/>
                </a:ext>
              </a:extLst>
            </p:cNvPr>
            <p:cNvSpPr/>
            <p:nvPr/>
          </p:nvSpPr>
          <p:spPr>
            <a:xfrm>
              <a:off x="6980400" y="4899960"/>
              <a:ext cx="675360" cy="1654200"/>
            </a:xfrm>
            <a:custGeom>
              <a:avLst/>
              <a:gdLst/>
              <a:ahLst/>
              <a:cxnLst/>
              <a:rect l="0" t="0" r="r" b="b"/>
              <a:pathLst>
                <a:path w="1876" h="4595">
                  <a:moveTo>
                    <a:pt x="0" y="3500"/>
                  </a:moveTo>
                  <a:lnTo>
                    <a:pt x="0" y="3500"/>
                  </a:lnTo>
                  <a:cubicBezTo>
                    <a:pt x="0" y="0"/>
                    <a:pt x="0" y="0"/>
                    <a:pt x="0" y="0"/>
                  </a:cubicBezTo>
                  <a:cubicBezTo>
                    <a:pt x="1031" y="0"/>
                    <a:pt x="1031" y="0"/>
                    <a:pt x="1031" y="0"/>
                  </a:cubicBezTo>
                  <a:cubicBezTo>
                    <a:pt x="1031" y="906"/>
                    <a:pt x="1031" y="906"/>
                    <a:pt x="1031" y="906"/>
                  </a:cubicBezTo>
                  <a:cubicBezTo>
                    <a:pt x="1875" y="906"/>
                    <a:pt x="1875" y="906"/>
                    <a:pt x="1875" y="906"/>
                  </a:cubicBezTo>
                  <a:cubicBezTo>
                    <a:pt x="1875" y="1781"/>
                    <a:pt x="1875" y="1781"/>
                    <a:pt x="1875" y="1781"/>
                  </a:cubicBezTo>
                  <a:cubicBezTo>
                    <a:pt x="1031" y="1781"/>
                    <a:pt x="1031" y="1781"/>
                    <a:pt x="1031" y="1781"/>
                  </a:cubicBezTo>
                  <a:cubicBezTo>
                    <a:pt x="1031" y="3344"/>
                    <a:pt x="1031" y="3344"/>
                    <a:pt x="1031" y="3344"/>
                  </a:cubicBezTo>
                  <a:cubicBezTo>
                    <a:pt x="1031" y="3562"/>
                    <a:pt x="1125" y="3687"/>
                    <a:pt x="1344" y="3687"/>
                  </a:cubicBezTo>
                  <a:cubicBezTo>
                    <a:pt x="1531" y="3687"/>
                    <a:pt x="1719" y="3656"/>
                    <a:pt x="1844" y="3562"/>
                  </a:cubicBezTo>
                  <a:cubicBezTo>
                    <a:pt x="1844" y="4375"/>
                    <a:pt x="1844" y="4375"/>
                    <a:pt x="1844" y="4375"/>
                  </a:cubicBezTo>
                  <a:cubicBezTo>
                    <a:pt x="1656" y="4531"/>
                    <a:pt x="1406" y="4594"/>
                    <a:pt x="1031" y="4594"/>
                  </a:cubicBezTo>
                  <a:cubicBezTo>
                    <a:pt x="406" y="4594"/>
                    <a:pt x="0" y="4344"/>
                    <a:pt x="0" y="3500"/>
                  </a:cubicBezTo>
                </a:path>
              </a:pathLst>
            </a:custGeom>
            <a:grpFill/>
            <a:ln>
              <a:noFill/>
            </a:ln>
          </p:spPr>
        </p:sp>
        <p:sp>
          <p:nvSpPr>
            <p:cNvPr id="14" name="Freeform 6">
              <a:extLst>
                <a:ext uri="{FF2B5EF4-FFF2-40B4-BE49-F238E27FC236}">
                  <a16:creationId xmlns:a16="http://schemas.microsoft.com/office/drawing/2014/main" id="{F77BB71F-39EC-FA4D-A612-0106936654C0}"/>
                </a:ext>
              </a:extLst>
            </p:cNvPr>
            <p:cNvSpPr/>
            <p:nvPr/>
          </p:nvSpPr>
          <p:spPr>
            <a:xfrm>
              <a:off x="7812720" y="5214960"/>
              <a:ext cx="1058040" cy="1339200"/>
            </a:xfrm>
            <a:custGeom>
              <a:avLst/>
              <a:gdLst/>
              <a:ahLst/>
              <a:cxnLst/>
              <a:rect l="0" t="0" r="r" b="b"/>
              <a:pathLst>
                <a:path w="2939" h="3720">
                  <a:moveTo>
                    <a:pt x="0" y="3187"/>
                  </a:moveTo>
                  <a:lnTo>
                    <a:pt x="0" y="3187"/>
                  </a:lnTo>
                  <a:cubicBezTo>
                    <a:pt x="438" y="2500"/>
                    <a:pt x="438" y="2500"/>
                    <a:pt x="438" y="2500"/>
                  </a:cubicBezTo>
                  <a:cubicBezTo>
                    <a:pt x="844" y="2781"/>
                    <a:pt x="1250" y="2937"/>
                    <a:pt x="1594" y="2937"/>
                  </a:cubicBezTo>
                  <a:cubicBezTo>
                    <a:pt x="1875" y="2937"/>
                    <a:pt x="2032" y="2844"/>
                    <a:pt x="2032" y="2656"/>
                  </a:cubicBezTo>
                  <a:lnTo>
                    <a:pt x="2032" y="2656"/>
                  </a:lnTo>
                  <a:cubicBezTo>
                    <a:pt x="2032" y="2437"/>
                    <a:pt x="1657" y="2344"/>
                    <a:pt x="1282" y="2250"/>
                  </a:cubicBezTo>
                  <a:cubicBezTo>
                    <a:pt x="782" y="2094"/>
                    <a:pt x="188" y="1844"/>
                    <a:pt x="188" y="1156"/>
                  </a:cubicBezTo>
                  <a:cubicBezTo>
                    <a:pt x="188" y="1125"/>
                    <a:pt x="188" y="1125"/>
                    <a:pt x="188" y="1125"/>
                  </a:cubicBezTo>
                  <a:cubicBezTo>
                    <a:pt x="188" y="406"/>
                    <a:pt x="782" y="0"/>
                    <a:pt x="1532" y="0"/>
                  </a:cubicBezTo>
                  <a:cubicBezTo>
                    <a:pt x="1969" y="0"/>
                    <a:pt x="2469" y="156"/>
                    <a:pt x="2875" y="406"/>
                  </a:cubicBezTo>
                  <a:cubicBezTo>
                    <a:pt x="2469" y="1125"/>
                    <a:pt x="2469" y="1125"/>
                    <a:pt x="2469" y="1125"/>
                  </a:cubicBezTo>
                  <a:cubicBezTo>
                    <a:pt x="2125" y="906"/>
                    <a:pt x="1750" y="781"/>
                    <a:pt x="1500" y="781"/>
                  </a:cubicBezTo>
                  <a:cubicBezTo>
                    <a:pt x="1250" y="781"/>
                    <a:pt x="1125" y="875"/>
                    <a:pt x="1125" y="1031"/>
                  </a:cubicBezTo>
                  <a:lnTo>
                    <a:pt x="1125" y="1031"/>
                  </a:lnTo>
                  <a:cubicBezTo>
                    <a:pt x="1125" y="1250"/>
                    <a:pt x="1469" y="1344"/>
                    <a:pt x="1844" y="1469"/>
                  </a:cubicBezTo>
                  <a:cubicBezTo>
                    <a:pt x="2375" y="1656"/>
                    <a:pt x="2938" y="1875"/>
                    <a:pt x="2938" y="2562"/>
                  </a:cubicBezTo>
                  <a:lnTo>
                    <a:pt x="2938" y="2562"/>
                  </a:lnTo>
                  <a:cubicBezTo>
                    <a:pt x="2938" y="3375"/>
                    <a:pt x="2344" y="3719"/>
                    <a:pt x="1563" y="3719"/>
                  </a:cubicBezTo>
                  <a:cubicBezTo>
                    <a:pt x="1063" y="3719"/>
                    <a:pt x="500" y="3562"/>
                    <a:pt x="0" y="3187"/>
                  </a:cubicBezTo>
                </a:path>
              </a:pathLst>
            </a:custGeom>
            <a:grpFill/>
            <a:ln>
              <a:noFill/>
            </a:ln>
          </p:spPr>
        </p:sp>
        <p:sp>
          <p:nvSpPr>
            <p:cNvPr id="15" name="Freeform 7">
              <a:extLst>
                <a:ext uri="{FF2B5EF4-FFF2-40B4-BE49-F238E27FC236}">
                  <a16:creationId xmlns:a16="http://schemas.microsoft.com/office/drawing/2014/main" id="{C62D0A29-910A-6D46-88D1-5187C3F79811}"/>
                </a:ext>
              </a:extLst>
            </p:cNvPr>
            <p:cNvSpPr/>
            <p:nvPr/>
          </p:nvSpPr>
          <p:spPr>
            <a:xfrm>
              <a:off x="3144600" y="2076480"/>
              <a:ext cx="1395360" cy="934200"/>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grpFill/>
            <a:ln>
              <a:noFill/>
            </a:ln>
          </p:spPr>
        </p:sp>
        <p:sp>
          <p:nvSpPr>
            <p:cNvPr id="16" name="Freeform 8">
              <a:extLst>
                <a:ext uri="{FF2B5EF4-FFF2-40B4-BE49-F238E27FC236}">
                  <a16:creationId xmlns:a16="http://schemas.microsoft.com/office/drawing/2014/main" id="{BAD4305E-5DCC-4547-9F1B-4EAF0B5CB69F}"/>
                </a:ext>
              </a:extLst>
            </p:cNvPr>
            <p:cNvSpPr/>
            <p:nvPr/>
          </p:nvSpPr>
          <p:spPr>
            <a:xfrm>
              <a:off x="4528080" y="3539160"/>
              <a:ext cx="1057680" cy="900000"/>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grpFill/>
            <a:ln>
              <a:noFill/>
            </a:ln>
          </p:spPr>
        </p:sp>
        <p:sp>
          <p:nvSpPr>
            <p:cNvPr id="17" name="Freeform 9">
              <a:extLst>
                <a:ext uri="{FF2B5EF4-FFF2-40B4-BE49-F238E27FC236}">
                  <a16:creationId xmlns:a16="http://schemas.microsoft.com/office/drawing/2014/main" id="{9590A3D9-C524-194B-9C4A-39C5A7B3298D}"/>
                </a:ext>
              </a:extLst>
            </p:cNvPr>
            <p:cNvSpPr/>
            <p:nvPr/>
          </p:nvSpPr>
          <p:spPr>
            <a:xfrm>
              <a:off x="5585400" y="2076480"/>
              <a:ext cx="1384200" cy="934200"/>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grpFill/>
            <a:ln>
              <a:noFill/>
            </a:ln>
          </p:spPr>
        </p:sp>
        <p:sp>
          <p:nvSpPr>
            <p:cNvPr id="18" name="Freeform 10">
              <a:extLst>
                <a:ext uri="{FF2B5EF4-FFF2-40B4-BE49-F238E27FC236}">
                  <a16:creationId xmlns:a16="http://schemas.microsoft.com/office/drawing/2014/main" id="{9E6ACC7C-BC33-F945-849D-0359F8CB3174}"/>
                </a:ext>
              </a:extLst>
            </p:cNvPr>
            <p:cNvSpPr/>
            <p:nvPr/>
          </p:nvSpPr>
          <p:spPr>
            <a:xfrm>
              <a:off x="4393080" y="996480"/>
              <a:ext cx="1338840" cy="2014200"/>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grpFill/>
            <a:ln>
              <a:noFill/>
            </a:ln>
          </p:spPr>
        </p:sp>
        <p:sp>
          <p:nvSpPr>
            <p:cNvPr id="19" name="Freeform 11">
              <a:extLst>
                <a:ext uri="{FF2B5EF4-FFF2-40B4-BE49-F238E27FC236}">
                  <a16:creationId xmlns:a16="http://schemas.microsoft.com/office/drawing/2014/main" id="{C9A84734-75EE-714E-8FB6-F67BAC07F1B7}"/>
                </a:ext>
              </a:extLst>
            </p:cNvPr>
            <p:cNvSpPr/>
            <p:nvPr/>
          </p:nvSpPr>
          <p:spPr>
            <a:xfrm>
              <a:off x="3965760" y="3179160"/>
              <a:ext cx="2182320" cy="191520"/>
            </a:xfrm>
            <a:custGeom>
              <a:avLst/>
              <a:gdLst/>
              <a:ahLst/>
              <a:cxnLst/>
              <a:rect l="0" t="0" r="r" b="b"/>
              <a:pathLst>
                <a:path w="6062" h="532">
                  <a:moveTo>
                    <a:pt x="0" y="531"/>
                  </a:moveTo>
                  <a:lnTo>
                    <a:pt x="6061" y="531"/>
                  </a:lnTo>
                  <a:lnTo>
                    <a:pt x="6061" y="0"/>
                  </a:lnTo>
                  <a:lnTo>
                    <a:pt x="0" y="0"/>
                  </a:lnTo>
                  <a:lnTo>
                    <a:pt x="0" y="531"/>
                  </a:lnTo>
                </a:path>
              </a:pathLst>
            </a:custGeom>
            <a:grpFill/>
            <a:ln>
              <a:noFill/>
            </a:ln>
          </p:spPr>
        </p:sp>
      </p:grpSp>
      <p:sp>
        <p:nvSpPr>
          <p:cNvPr id="20" name="Text Placeholder 44">
            <a:extLst>
              <a:ext uri="{FF2B5EF4-FFF2-40B4-BE49-F238E27FC236}">
                <a16:creationId xmlns:a16="http://schemas.microsoft.com/office/drawing/2014/main" id="{2574BEBD-0586-6D47-AB5A-FCD81954C018}"/>
              </a:ext>
            </a:extLst>
          </p:cNvPr>
          <p:cNvSpPr txBox="1">
            <a:spLocks/>
          </p:cNvSpPr>
          <p:nvPr/>
        </p:nvSpPr>
        <p:spPr>
          <a:xfrm>
            <a:off x="5777087" y="4964562"/>
            <a:ext cx="10972433" cy="1358900"/>
          </a:xfrm>
          <a:prstGeom prst="rect">
            <a:avLst/>
          </a:prstGeom>
        </p:spPr>
        <p:txBody>
          <a:bodyPr/>
          <a:lstStyle>
            <a:lvl1pPr marL="18000" indent="0" eaLnBrk="1" hangingPunct="1">
              <a:buClr>
                <a:schemeClr val="tx2"/>
              </a:buClr>
              <a:buSzPct val="125000"/>
              <a:buFont typeface="Arial" panose="020B0604020202020204" pitchFamily="34" charset="0"/>
              <a:buNone/>
              <a:defRPr sz="2400" b="0" i="0">
                <a:latin typeface="Nunito Sans" charset="0"/>
                <a:ea typeface="Nunito Sans" charset="0"/>
                <a:cs typeface="Nunito Sans"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GB" sz="5400" kern="0" dirty="0">
                <a:solidFill>
                  <a:schemeClr val="bg1"/>
                </a:solidFill>
                <a:latin typeface="Nunito Sans Black" panose="00000A00000000000000" pitchFamily="2" charset="0"/>
              </a:rPr>
              <a:t>Runnymede </a:t>
            </a:r>
          </a:p>
          <a:p>
            <a:pPr algn="ctr"/>
            <a:endParaRPr lang="en-GB" sz="5400" kern="0" dirty="0">
              <a:solidFill>
                <a:schemeClr val="bg1"/>
              </a:solidFill>
              <a:latin typeface="+mn-lt"/>
            </a:endParaRPr>
          </a:p>
          <a:p>
            <a:pPr algn="ctr"/>
            <a:r>
              <a:rPr lang="en-GB" sz="5400" kern="0" dirty="0">
                <a:solidFill>
                  <a:schemeClr val="bg1"/>
                </a:solidFill>
                <a:latin typeface="Nunito Sans Black" panose="00000A00000000000000" pitchFamily="2" charset="0"/>
              </a:rPr>
              <a:t>AGM</a:t>
            </a:r>
            <a:endParaRPr lang="en-GB" sz="4000" kern="0" dirty="0">
              <a:solidFill>
                <a:schemeClr val="bg1"/>
              </a:solidFill>
              <a:latin typeface="Nunito Sans Black" panose="00000A00000000000000" pitchFamily="2" charset="0"/>
            </a:endParaRPr>
          </a:p>
          <a:p>
            <a:pPr algn="ctr"/>
            <a:r>
              <a:rPr lang="en-GB" sz="4000" kern="0" dirty="0">
                <a:solidFill>
                  <a:schemeClr val="bg1"/>
                </a:solidFill>
                <a:latin typeface="+mn-lt"/>
              </a:rPr>
              <a:t>2023 Report &amp; Accounts</a:t>
            </a:r>
            <a:endParaRPr lang="en-GB" sz="4000" kern="0" dirty="0">
              <a:solidFill>
                <a:schemeClr val="bg1"/>
              </a:solidFill>
              <a:latin typeface="Nunito Sans Black" panose="00000A00000000000000" pitchFamily="2" charset="0"/>
            </a:endParaRPr>
          </a:p>
        </p:txBody>
      </p:sp>
      <p:sp>
        <p:nvSpPr>
          <p:cNvPr id="2" name="Rectangle 1"/>
          <p:cNvSpPr/>
          <p:nvPr/>
        </p:nvSpPr>
        <p:spPr>
          <a:xfrm>
            <a:off x="12963646" y="324091"/>
            <a:ext cx="3136739" cy="1238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858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9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57199" y="1230549"/>
            <a:ext cx="15122770" cy="6488723"/>
          </a:xfrm>
          <a:prstGeom prst="rect">
            <a:avLst/>
          </a:prstGeom>
        </p:spPr>
        <p:txBody>
          <a:bodyPr/>
          <a:lstStyle>
            <a:lvl1pPr marL="18000" indent="0" eaLnBrk="1" hangingPunct="1">
              <a:buClr>
                <a:schemeClr val="tx2"/>
              </a:buClr>
              <a:buSzPct val="125000"/>
              <a:buFont typeface="Arial" panose="020B0604020202020204" pitchFamily="34" charset="0"/>
              <a:buNone/>
              <a:defRPr sz="2400" b="0" i="0">
                <a:latin typeface="Nunito Sans" charset="0"/>
                <a:ea typeface="Nunito Sans" charset="0"/>
                <a:cs typeface="Nunito Sans"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8"/>
            <a:r>
              <a:rPr lang="en-GB" kern="0" dirty="0">
                <a:solidFill>
                  <a:sysClr val="windowText" lastClr="000000"/>
                </a:solidFill>
              </a:rPr>
              <a:t>			</a:t>
            </a:r>
            <a:r>
              <a:rPr lang="en-GB" sz="3600" kern="0" dirty="0">
                <a:solidFill>
                  <a:schemeClr val="bg1"/>
                </a:solidFill>
                <a:latin typeface="Nunito Sans Black" panose="00000A00000000000000" pitchFamily="2" charset="0"/>
              </a:rPr>
              <a:t>As at 31.03.22	</a:t>
            </a:r>
            <a:r>
              <a:rPr lang="en-GB" sz="3600" kern="0" dirty="0">
                <a:solidFill>
                  <a:sysClr val="windowText" lastClr="000000"/>
                </a:solidFill>
                <a:latin typeface="Nunito Sans Black" panose="00000A00000000000000" pitchFamily="2" charset="0"/>
              </a:rPr>
              <a:t>	</a:t>
            </a:r>
            <a:r>
              <a:rPr lang="en-GB" sz="3600" i="1" kern="0" dirty="0">
                <a:solidFill>
                  <a:schemeClr val="bg1"/>
                </a:solidFill>
                <a:latin typeface="Nunito Sans Black" panose="00000A00000000000000" pitchFamily="2" charset="0"/>
              </a:rPr>
              <a:t>As at 31.03.22</a:t>
            </a:r>
            <a:endParaRPr lang="en-GB" sz="4800" i="1" kern="0" dirty="0">
              <a:solidFill>
                <a:schemeClr val="bg1"/>
              </a:solidFill>
              <a:latin typeface="Nunito Sans Black" panose="00000A00000000000000" pitchFamily="2" charset="0"/>
            </a:endParaRPr>
          </a:p>
          <a:p>
            <a:br>
              <a:rPr lang="en-GB" sz="1600" kern="0" dirty="0">
                <a:solidFill>
                  <a:sysClr val="windowText" lastClr="000000"/>
                </a:solidFill>
                <a:latin typeface="Nunito Sans Black" panose="00000A00000000000000" pitchFamily="2" charset="0"/>
              </a:rPr>
            </a:br>
            <a:r>
              <a:rPr lang="en-GB" sz="3600" kern="0" dirty="0">
                <a:solidFill>
                  <a:schemeClr val="bg1"/>
                </a:solidFill>
                <a:latin typeface="Nunito Sans Black" panose="00000A00000000000000" pitchFamily="2" charset="0"/>
              </a:rPr>
              <a:t>Designated funds			£37,996				£27,231 	</a:t>
            </a:r>
          </a:p>
          <a:p>
            <a:r>
              <a:rPr lang="en-GB" sz="4400" kern="0" dirty="0">
                <a:solidFill>
                  <a:sysClr val="windowText" lastClr="000000"/>
                </a:solidFill>
                <a:latin typeface="Nunito Sans Black" panose="00000A00000000000000" pitchFamily="2" charset="0"/>
              </a:rPr>
              <a:t>	</a:t>
            </a:r>
            <a:r>
              <a:rPr lang="en-GB" sz="3600" kern="0" dirty="0">
                <a:solidFill>
                  <a:sysClr val="windowText" lastClr="000000"/>
                </a:solidFill>
                <a:latin typeface="Nunito Sans Black" panose="00000A00000000000000" pitchFamily="2" charset="0"/>
              </a:rPr>
              <a:t>Jamboree	 			£16,780				£8,805	</a:t>
            </a:r>
          </a:p>
          <a:p>
            <a:r>
              <a:rPr lang="en-GB" sz="3600" kern="0" dirty="0">
                <a:solidFill>
                  <a:sysClr val="windowText" lastClr="000000"/>
                </a:solidFill>
                <a:latin typeface="Nunito Sans Black" panose="00000A00000000000000" pitchFamily="2" charset="0"/>
              </a:rPr>
              <a:t>  	Explorers            			£12,037				£11,557</a:t>
            </a:r>
          </a:p>
          <a:p>
            <a:r>
              <a:rPr lang="en-GB" sz="3600" kern="0" dirty="0">
                <a:solidFill>
                  <a:sysClr val="windowText" lastClr="000000"/>
                </a:solidFill>
                <a:latin typeface="Nunito Sans Black" panose="00000A00000000000000" pitchFamily="2" charset="0"/>
              </a:rPr>
              <a:t>  	Network				£219               		£219</a:t>
            </a:r>
          </a:p>
          <a:p>
            <a:r>
              <a:rPr lang="en-GB" sz="3600" kern="0" dirty="0">
                <a:solidFill>
                  <a:sysClr val="windowText" lastClr="000000"/>
                </a:solidFill>
                <a:latin typeface="Nunito Sans Black" panose="00000A00000000000000" pitchFamily="2" charset="0"/>
              </a:rPr>
              <a:t>	SASU			</a:t>
            </a:r>
            <a:r>
              <a:rPr lang="en-GB" sz="4800" kern="0" dirty="0">
                <a:solidFill>
                  <a:sysClr val="windowText" lastClr="000000"/>
                </a:solidFill>
                <a:latin typeface="Nunito Sans Black" panose="00000A00000000000000" pitchFamily="2" charset="0"/>
              </a:rPr>
              <a:t>		</a:t>
            </a:r>
            <a:r>
              <a:rPr lang="en-GB" sz="3600" kern="0" dirty="0">
                <a:solidFill>
                  <a:sysClr val="windowText" lastClr="000000"/>
                </a:solidFill>
                <a:latin typeface="Nunito Sans Black" panose="00000A00000000000000" pitchFamily="2" charset="0"/>
              </a:rPr>
              <a:t>£389				£446</a:t>
            </a:r>
          </a:p>
          <a:p>
            <a:r>
              <a:rPr lang="en-GB" sz="3600" kern="0" dirty="0">
                <a:solidFill>
                  <a:sysClr val="windowText" lastClr="000000"/>
                </a:solidFill>
                <a:latin typeface="Nunito Sans Black" panose="00000A00000000000000" pitchFamily="2" charset="0"/>
              </a:rPr>
              <a:t>	Archery Club			£1,339				£845</a:t>
            </a:r>
          </a:p>
          <a:p>
            <a:r>
              <a:rPr lang="en-GB" sz="3600" kern="0" dirty="0">
                <a:solidFill>
                  <a:sysClr val="windowText" lastClr="000000"/>
                </a:solidFill>
                <a:latin typeface="Nunito Sans Black" panose="00000A00000000000000" pitchFamily="2" charset="0"/>
              </a:rPr>
              <a:t>	Water Activities SASU	£1,483				£642</a:t>
            </a:r>
          </a:p>
          <a:p>
            <a:r>
              <a:rPr lang="en-GB" sz="3600" kern="0" dirty="0">
                <a:solidFill>
                  <a:sysClr val="windowText" lastClr="000000"/>
                </a:solidFill>
                <a:latin typeface="Nunito Sans Black" panose="00000A00000000000000" pitchFamily="2" charset="0"/>
              </a:rPr>
              <a:t>	Beavers reserve			£2,883				£2,233</a:t>
            </a:r>
          </a:p>
          <a:p>
            <a:r>
              <a:rPr lang="en-GB" sz="3600" kern="0" dirty="0">
                <a:solidFill>
                  <a:sysClr val="windowText" lastClr="000000"/>
                </a:solidFill>
                <a:latin typeface="Nunito Sans Black" panose="00000A00000000000000" pitchFamily="2" charset="0"/>
              </a:rPr>
              <a:t>	Cubs reserve			£2,551				£2,051</a:t>
            </a:r>
          </a:p>
          <a:p>
            <a:r>
              <a:rPr lang="en-GB" sz="3600" kern="0" dirty="0">
                <a:solidFill>
                  <a:sysClr val="windowText" lastClr="000000"/>
                </a:solidFill>
                <a:latin typeface="Nunito Sans Black" panose="00000A00000000000000" pitchFamily="2" charset="0"/>
              </a:rPr>
              <a:t>	Scouts reserve			£-					£100</a:t>
            </a:r>
          </a:p>
          <a:p>
            <a:r>
              <a:rPr lang="en-GB" sz="3600" kern="0" dirty="0">
                <a:solidFill>
                  <a:sysClr val="windowText" lastClr="000000"/>
                </a:solidFill>
                <a:latin typeface="Nunito Sans Black" panose="00000A00000000000000" pitchFamily="2" charset="0"/>
              </a:rPr>
              <a:t>	DCs Discretionary 		£315				£315					</a:t>
            </a:r>
            <a:endParaRPr lang="en-GB" sz="3600" kern="0" dirty="0">
              <a:solidFill>
                <a:schemeClr val="bg1"/>
              </a:solidFill>
              <a:latin typeface="Nunito Sans Black" panose="00000A00000000000000" pitchFamily="2" charset="0"/>
            </a:endParaRPr>
          </a:p>
        </p:txBody>
      </p:sp>
      <p:sp>
        <p:nvSpPr>
          <p:cNvPr id="8" name="TextBox 7"/>
          <p:cNvSpPr txBox="1"/>
          <p:nvPr/>
        </p:nvSpPr>
        <p:spPr>
          <a:xfrm>
            <a:off x="676031" y="501398"/>
            <a:ext cx="6149440" cy="923330"/>
          </a:xfrm>
          <a:prstGeom prst="rect">
            <a:avLst/>
          </a:prstGeom>
          <a:noFill/>
        </p:spPr>
        <p:txBody>
          <a:bodyPr wrap="none" rtlCol="0">
            <a:spAutoFit/>
          </a:bodyPr>
          <a:lstStyle/>
          <a:p>
            <a:r>
              <a:rPr lang="en-GB" sz="5400" dirty="0">
                <a:latin typeface="Nunito Sans Black" panose="00000A00000000000000" pitchFamily="2" charset="0"/>
              </a:rPr>
              <a:t>Designated Funds</a:t>
            </a:r>
          </a:p>
        </p:txBody>
      </p:sp>
    </p:spTree>
    <p:extLst>
      <p:ext uri="{BB962C8B-B14F-4D97-AF65-F5344CB8AC3E}">
        <p14:creationId xmlns:p14="http://schemas.microsoft.com/office/powerpoint/2010/main" val="165834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57199" y="2057400"/>
            <a:ext cx="15122770" cy="6488723"/>
          </a:xfrm>
          <a:prstGeom prst="rect">
            <a:avLst/>
          </a:prstGeom>
        </p:spPr>
        <p:txBody>
          <a:bodyPr/>
          <a:lstStyle>
            <a:lvl1pPr marL="18000" indent="0" eaLnBrk="1" hangingPunct="1">
              <a:buClr>
                <a:schemeClr val="tx2"/>
              </a:buClr>
              <a:buSzPct val="125000"/>
              <a:buFont typeface="Arial" panose="020B0604020202020204" pitchFamily="34" charset="0"/>
              <a:buNone/>
              <a:defRPr sz="2400" b="0" i="0">
                <a:latin typeface="Nunito Sans" charset="0"/>
                <a:ea typeface="Nunito Sans" charset="0"/>
                <a:cs typeface="Nunito Sans"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4400" dirty="0">
              <a:latin typeface="Nunito Sans Black" panose="00000A00000000000000" pitchFamily="2" charset="0"/>
            </a:endParaRPr>
          </a:p>
          <a:p>
            <a:r>
              <a:rPr lang="en-GB" sz="4400" dirty="0">
                <a:latin typeface="Nunito Sans Black" panose="00000A00000000000000" pitchFamily="2" charset="0"/>
              </a:rPr>
              <a:t>1st Chertsey			</a:t>
            </a:r>
            <a:r>
              <a:rPr lang="en-GB" sz="4400" dirty="0">
                <a:solidFill>
                  <a:schemeClr val="bg1"/>
                </a:solidFill>
                <a:latin typeface="Nunito Sans Black" panose="00000A00000000000000" pitchFamily="2" charset="0"/>
              </a:rPr>
              <a:t>Tents </a:t>
            </a:r>
            <a:r>
              <a:rPr lang="en-GB" sz="4400" dirty="0">
                <a:latin typeface="Nunito Sans Black" panose="00000A00000000000000" pitchFamily="2" charset="0"/>
              </a:rPr>
              <a:t>						£394</a:t>
            </a:r>
          </a:p>
          <a:p>
            <a:r>
              <a:rPr lang="en-GB" sz="4400" dirty="0">
                <a:latin typeface="Nunito Sans Black" panose="00000A00000000000000" pitchFamily="2" charset="0"/>
              </a:rPr>
              <a:t>1st </a:t>
            </a:r>
            <a:r>
              <a:rPr lang="en-GB" sz="4400" dirty="0" err="1">
                <a:latin typeface="Nunito Sans Black" panose="00000A00000000000000" pitchFamily="2" charset="0"/>
              </a:rPr>
              <a:t>Ottershaw</a:t>
            </a:r>
            <a:r>
              <a:rPr lang="en-GB" sz="4400" dirty="0">
                <a:latin typeface="Nunito Sans Black" panose="00000A00000000000000" pitchFamily="2" charset="0"/>
              </a:rPr>
              <a:t>		</a:t>
            </a:r>
            <a:r>
              <a:rPr lang="en-GB" sz="4400" dirty="0">
                <a:solidFill>
                  <a:schemeClr val="bg1"/>
                </a:solidFill>
                <a:latin typeface="Nunito Sans Black" panose="00000A00000000000000" pitchFamily="2" charset="0"/>
              </a:rPr>
              <a:t>Griddle		</a:t>
            </a:r>
            <a:r>
              <a:rPr lang="en-GB" sz="4400" dirty="0">
                <a:latin typeface="Nunito Sans Black" panose="00000A00000000000000" pitchFamily="2" charset="0"/>
              </a:rPr>
              <a:t>			£296</a:t>
            </a:r>
          </a:p>
          <a:p>
            <a:r>
              <a:rPr lang="en-GB" sz="4400" dirty="0">
                <a:latin typeface="Nunito Sans Black" panose="00000A00000000000000" pitchFamily="2" charset="0"/>
              </a:rPr>
              <a:t>1</a:t>
            </a:r>
            <a:r>
              <a:rPr lang="en-GB" sz="4400" baseline="30000" dirty="0">
                <a:latin typeface="Nunito Sans Black" panose="00000A00000000000000" pitchFamily="2" charset="0"/>
              </a:rPr>
              <a:t>st</a:t>
            </a:r>
            <a:r>
              <a:rPr lang="en-GB" sz="4400" dirty="0">
                <a:latin typeface="Nunito Sans Black" panose="00000A00000000000000" pitchFamily="2" charset="0"/>
              </a:rPr>
              <a:t> Virginia Water 	</a:t>
            </a:r>
            <a:r>
              <a:rPr lang="en-GB" sz="4400" dirty="0">
                <a:solidFill>
                  <a:schemeClr val="bg1"/>
                </a:solidFill>
                <a:latin typeface="Nunito Sans Black" panose="00000A00000000000000" pitchFamily="2" charset="0"/>
              </a:rPr>
              <a:t>Gazebo 		</a:t>
            </a:r>
            <a:r>
              <a:rPr lang="en-GB" sz="4400" dirty="0">
                <a:latin typeface="Nunito Sans Black" panose="00000A00000000000000" pitchFamily="2" charset="0"/>
              </a:rPr>
              <a:t>			£168</a:t>
            </a:r>
          </a:p>
          <a:p>
            <a:r>
              <a:rPr lang="en-GB" sz="4400" dirty="0">
                <a:latin typeface="Nunito Sans Black" panose="00000A00000000000000" pitchFamily="2" charset="0"/>
              </a:rPr>
              <a:t>District		 		</a:t>
            </a:r>
            <a:r>
              <a:rPr lang="en-GB" sz="4400" dirty="0">
                <a:solidFill>
                  <a:schemeClr val="bg1"/>
                </a:solidFill>
                <a:latin typeface="Nunito Sans Black" panose="00000A00000000000000" pitchFamily="2" charset="0"/>
              </a:rPr>
              <a:t>Feather Flags</a:t>
            </a:r>
            <a:r>
              <a:rPr lang="en-GB" sz="4400" dirty="0">
                <a:latin typeface="Nunito Sans Black" panose="00000A00000000000000" pitchFamily="2" charset="0"/>
              </a:rPr>
              <a:t>				£130</a:t>
            </a:r>
          </a:p>
          <a:p>
            <a:r>
              <a:rPr lang="en-GB" sz="4400" dirty="0">
                <a:latin typeface="Nunito Sans Black" panose="00000A00000000000000" pitchFamily="2" charset="0"/>
              </a:rPr>
              <a:t>Water Activities 		</a:t>
            </a:r>
            <a:r>
              <a:rPr lang="en-GB" sz="4400" dirty="0">
                <a:solidFill>
                  <a:schemeClr val="bg1"/>
                </a:solidFill>
                <a:latin typeface="Nunito Sans Black" panose="00000A00000000000000" pitchFamily="2" charset="0"/>
              </a:rPr>
              <a:t>Paddleboards </a:t>
            </a:r>
            <a:r>
              <a:rPr lang="en-GB" sz="4400" dirty="0">
                <a:latin typeface="Nunito Sans Black" panose="00000A00000000000000" pitchFamily="2" charset="0"/>
              </a:rPr>
              <a:t>			£330</a:t>
            </a:r>
          </a:p>
          <a:p>
            <a:r>
              <a:rPr lang="en-GB" sz="4400" dirty="0">
                <a:latin typeface="Nunito Sans Black" panose="00000A00000000000000" pitchFamily="2" charset="0"/>
              </a:rPr>
              <a:t>District		 		</a:t>
            </a:r>
            <a:r>
              <a:rPr lang="en-GB" sz="4400" dirty="0">
                <a:solidFill>
                  <a:schemeClr val="bg1"/>
                </a:solidFill>
                <a:latin typeface="Nunito Sans Black" panose="00000A00000000000000" pitchFamily="2" charset="0"/>
              </a:rPr>
              <a:t>Marquee equipment</a:t>
            </a:r>
            <a:r>
              <a:rPr lang="en-GB" sz="4400" dirty="0">
                <a:latin typeface="Nunito Sans Black" panose="00000A00000000000000" pitchFamily="2" charset="0"/>
              </a:rPr>
              <a:t>		£182</a:t>
            </a:r>
          </a:p>
          <a:p>
            <a:r>
              <a:rPr lang="en-GB" sz="4400" dirty="0">
                <a:latin typeface="Nunito Sans Black" panose="00000A00000000000000" pitchFamily="2" charset="0"/>
              </a:rPr>
              <a:t>											</a:t>
            </a:r>
          </a:p>
          <a:p>
            <a:r>
              <a:rPr lang="en-GB" sz="4400" dirty="0">
                <a:latin typeface="Nunito Sans Black" panose="00000A00000000000000" pitchFamily="2" charset="0"/>
              </a:rPr>
              <a:t>Total												</a:t>
            </a:r>
            <a:r>
              <a:rPr lang="en-GB" sz="4400" dirty="0">
                <a:solidFill>
                  <a:schemeClr val="bg1"/>
                </a:solidFill>
                <a:latin typeface="Nunito Sans Black" panose="00000A00000000000000" pitchFamily="2" charset="0"/>
              </a:rPr>
              <a:t>£1,500</a:t>
            </a:r>
          </a:p>
          <a:p>
            <a:pPr lvl="8"/>
            <a:endParaRPr lang="en-GB" sz="8800" kern="0" dirty="0">
              <a:solidFill>
                <a:schemeClr val="bg1"/>
              </a:solidFill>
              <a:latin typeface="Nunito Sans Black" panose="00000A00000000000000" pitchFamily="2" charset="0"/>
            </a:endParaRPr>
          </a:p>
        </p:txBody>
      </p:sp>
      <p:sp>
        <p:nvSpPr>
          <p:cNvPr id="8" name="TextBox 7"/>
          <p:cNvSpPr txBox="1"/>
          <p:nvPr/>
        </p:nvSpPr>
        <p:spPr>
          <a:xfrm>
            <a:off x="211015" y="492369"/>
            <a:ext cx="12162304" cy="923330"/>
          </a:xfrm>
          <a:prstGeom prst="rect">
            <a:avLst/>
          </a:prstGeom>
          <a:noFill/>
        </p:spPr>
        <p:txBody>
          <a:bodyPr wrap="none" rtlCol="0">
            <a:spAutoFit/>
          </a:bodyPr>
          <a:lstStyle/>
          <a:p>
            <a:r>
              <a:rPr lang="en-GB" sz="5400" dirty="0">
                <a:solidFill>
                  <a:schemeClr val="bg1"/>
                </a:solidFill>
                <a:latin typeface="Nunito Sans Black" panose="00000A00000000000000" pitchFamily="2" charset="0"/>
              </a:rPr>
              <a:t>Runnymede Borough Council grants</a:t>
            </a:r>
          </a:p>
        </p:txBody>
      </p:sp>
      <p:sp>
        <p:nvSpPr>
          <p:cNvPr id="5" name="Title 4"/>
          <p:cNvSpPr>
            <a:spLocks noGrp="1"/>
          </p:cNvSpPr>
          <p:nvPr>
            <p:ph type="ctrTitle"/>
          </p:nvPr>
        </p:nvSpPr>
        <p:spPr/>
        <p:txBody>
          <a:bodyPr/>
          <a:lstStyle/>
          <a:p>
            <a:endParaRPr lang="en-GB"/>
          </a:p>
        </p:txBody>
      </p:sp>
      <p:sp>
        <p:nvSpPr>
          <p:cNvPr id="6" name="Subtitle 5"/>
          <p:cNvSpPr>
            <a:spLocks noGrp="1"/>
          </p:cNvSpPr>
          <p:nvPr>
            <p:ph type="subTitle" idx="4"/>
          </p:nvPr>
        </p:nvSpPr>
        <p:spPr/>
        <p:txBody>
          <a:bodyPr/>
          <a:lstStyle/>
          <a:p>
            <a:endParaRPr lang="en-GB"/>
          </a:p>
        </p:txBody>
      </p:sp>
    </p:spTree>
    <p:extLst>
      <p:ext uri="{BB962C8B-B14F-4D97-AF65-F5344CB8AC3E}">
        <p14:creationId xmlns:p14="http://schemas.microsoft.com/office/powerpoint/2010/main" val="40320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57199" y="2057400"/>
            <a:ext cx="15122770" cy="6488723"/>
          </a:xfrm>
          <a:prstGeom prst="rect">
            <a:avLst/>
          </a:prstGeom>
        </p:spPr>
        <p:txBody>
          <a:bodyPr/>
          <a:lstStyle>
            <a:lvl1pPr marL="18000" indent="0" eaLnBrk="1" hangingPunct="1">
              <a:buClr>
                <a:schemeClr val="tx2"/>
              </a:buClr>
              <a:buSzPct val="125000"/>
              <a:buFont typeface="Arial" panose="020B0604020202020204" pitchFamily="34" charset="0"/>
              <a:buNone/>
              <a:defRPr sz="2400" b="0" i="0">
                <a:latin typeface="Nunito Sans" charset="0"/>
                <a:ea typeface="Nunito Sans" charset="0"/>
                <a:cs typeface="Nunito Sans"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8"/>
            <a:endParaRPr lang="en-GB" sz="8800" kern="0" dirty="0">
              <a:solidFill>
                <a:schemeClr val="bg1"/>
              </a:solidFill>
              <a:latin typeface="Nunito Sans Black" panose="00000A00000000000000" pitchFamily="2" charset="0"/>
            </a:endParaRPr>
          </a:p>
        </p:txBody>
      </p:sp>
      <p:sp>
        <p:nvSpPr>
          <p:cNvPr id="8" name="TextBox 7"/>
          <p:cNvSpPr txBox="1"/>
          <p:nvPr/>
        </p:nvSpPr>
        <p:spPr>
          <a:xfrm>
            <a:off x="211015" y="492369"/>
            <a:ext cx="3632726" cy="2585323"/>
          </a:xfrm>
          <a:prstGeom prst="rect">
            <a:avLst/>
          </a:prstGeom>
          <a:noFill/>
        </p:spPr>
        <p:txBody>
          <a:bodyPr wrap="none" rtlCol="0">
            <a:spAutoFit/>
          </a:bodyPr>
          <a:lstStyle/>
          <a:p>
            <a:r>
              <a:rPr lang="en-GB" sz="5400" dirty="0">
                <a:solidFill>
                  <a:schemeClr val="bg1"/>
                </a:solidFill>
                <a:latin typeface="Nunito Sans Black" panose="00000A00000000000000" pitchFamily="2" charset="0"/>
              </a:rPr>
              <a:t>Capitation</a:t>
            </a:r>
          </a:p>
          <a:p>
            <a:endParaRPr lang="en-GB" sz="5400" dirty="0">
              <a:solidFill>
                <a:schemeClr val="bg1"/>
              </a:solidFill>
              <a:latin typeface="Nunito Sans Black" panose="00000A00000000000000" pitchFamily="2" charset="0"/>
            </a:endParaRPr>
          </a:p>
          <a:p>
            <a:endParaRPr lang="en-GB" sz="5400" dirty="0">
              <a:solidFill>
                <a:schemeClr val="bg1"/>
              </a:solidFill>
              <a:latin typeface="Nunito Sans Black" panose="00000A00000000000000" pitchFamily="2" charset="0"/>
            </a:endParaRPr>
          </a:p>
        </p:txBody>
      </p:sp>
      <p:sp>
        <p:nvSpPr>
          <p:cNvPr id="5" name="Title 4"/>
          <p:cNvSpPr>
            <a:spLocks noGrp="1"/>
          </p:cNvSpPr>
          <p:nvPr>
            <p:ph type="ctrTitle"/>
          </p:nvPr>
        </p:nvSpPr>
        <p:spPr/>
        <p:txBody>
          <a:bodyPr/>
          <a:lstStyle/>
          <a:p>
            <a:endParaRPr lang="en-GB"/>
          </a:p>
        </p:txBody>
      </p:sp>
      <p:sp>
        <p:nvSpPr>
          <p:cNvPr id="6" name="Subtitle 5"/>
          <p:cNvSpPr>
            <a:spLocks noGrp="1"/>
          </p:cNvSpPr>
          <p:nvPr>
            <p:ph type="subTitle" idx="4"/>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8012571"/>
              </p:ext>
            </p:extLst>
          </p:nvPr>
        </p:nvGraphicFramePr>
        <p:xfrm>
          <a:off x="968881" y="2816158"/>
          <a:ext cx="14408279" cy="3432241"/>
        </p:xfrm>
        <a:graphic>
          <a:graphicData uri="http://schemas.openxmlformats.org/drawingml/2006/table">
            <a:tbl>
              <a:tblPr firstRow="1" firstCol="1" lastRow="1" lastCol="1" bandRow="1" bandCol="1">
                <a:tableStyleId>{073A0DAA-6AF3-43AB-8588-CEC1D06C72B9}</a:tableStyleId>
              </a:tblPr>
              <a:tblGrid>
                <a:gridCol w="1789559">
                  <a:extLst>
                    <a:ext uri="{9D8B030D-6E8A-4147-A177-3AD203B41FA5}">
                      <a16:colId xmlns:a16="http://schemas.microsoft.com/office/drawing/2014/main" val="20000"/>
                    </a:ext>
                  </a:extLst>
                </a:gridCol>
                <a:gridCol w="2523744">
                  <a:extLst>
                    <a:ext uri="{9D8B030D-6E8A-4147-A177-3AD203B41FA5}">
                      <a16:colId xmlns:a16="http://schemas.microsoft.com/office/drawing/2014/main" val="20004"/>
                    </a:ext>
                  </a:extLst>
                </a:gridCol>
                <a:gridCol w="2523744">
                  <a:extLst>
                    <a:ext uri="{9D8B030D-6E8A-4147-A177-3AD203B41FA5}">
                      <a16:colId xmlns:a16="http://schemas.microsoft.com/office/drawing/2014/main" val="4234443694"/>
                    </a:ext>
                  </a:extLst>
                </a:gridCol>
                <a:gridCol w="2523744">
                  <a:extLst>
                    <a:ext uri="{9D8B030D-6E8A-4147-A177-3AD203B41FA5}">
                      <a16:colId xmlns:a16="http://schemas.microsoft.com/office/drawing/2014/main" val="20001"/>
                    </a:ext>
                  </a:extLst>
                </a:gridCol>
                <a:gridCol w="2523744">
                  <a:extLst>
                    <a:ext uri="{9D8B030D-6E8A-4147-A177-3AD203B41FA5}">
                      <a16:colId xmlns:a16="http://schemas.microsoft.com/office/drawing/2014/main" val="20002"/>
                    </a:ext>
                  </a:extLst>
                </a:gridCol>
                <a:gridCol w="2523744">
                  <a:extLst>
                    <a:ext uri="{9D8B030D-6E8A-4147-A177-3AD203B41FA5}">
                      <a16:colId xmlns:a16="http://schemas.microsoft.com/office/drawing/2014/main" val="20003"/>
                    </a:ext>
                  </a:extLst>
                </a:gridCol>
              </a:tblGrid>
              <a:tr h="1144081">
                <a:tc>
                  <a:txBody>
                    <a:bodyPr/>
                    <a:lstStyle/>
                    <a:p>
                      <a:pPr algn="l">
                        <a:lnSpc>
                          <a:spcPct val="115000"/>
                        </a:lnSpc>
                        <a:spcAft>
                          <a:spcPts val="0"/>
                        </a:spcAft>
                        <a:tabLst>
                          <a:tab pos="3241040" algn="r"/>
                        </a:tabLst>
                      </a:pPr>
                      <a:r>
                        <a:rPr lang="en-GB" sz="3200" dirty="0">
                          <a:effectLst/>
                        </a:rPr>
                        <a:t> </a:t>
                      </a:r>
                      <a:endParaRPr lang="en-GB" sz="2800" dirty="0">
                        <a:effectLst/>
                        <a:latin typeface="Calibri"/>
                        <a:ea typeface="Calibri"/>
                        <a:cs typeface="Times New Roman"/>
                      </a:endParaRPr>
                    </a:p>
                  </a:txBody>
                  <a:tcPr marL="68580" marR="68580" marT="0" marB="0">
                    <a:noFill/>
                  </a:tcPr>
                </a:tc>
                <a:tc>
                  <a:txBody>
                    <a:bodyPr/>
                    <a:lstStyle/>
                    <a:p>
                      <a:pPr algn="r">
                        <a:lnSpc>
                          <a:spcPct val="115000"/>
                        </a:lnSpc>
                        <a:spcAft>
                          <a:spcPts val="0"/>
                        </a:spcAft>
                        <a:tabLst>
                          <a:tab pos="3241040" algn="r"/>
                        </a:tabLst>
                      </a:pPr>
                      <a:r>
                        <a:rPr lang="en-GB" sz="3200" dirty="0">
                          <a:solidFill>
                            <a:sysClr val="windowText" lastClr="000000"/>
                          </a:solidFill>
                          <a:effectLst/>
                          <a:latin typeface="+mn-lt"/>
                          <a:ea typeface="Calibri"/>
                          <a:cs typeface="Times New Roman"/>
                        </a:rPr>
                        <a:t>2023-2024</a:t>
                      </a:r>
                    </a:p>
                  </a:txBody>
                  <a:tcPr marL="68580" marR="68580" marT="0" marB="0">
                    <a:noFill/>
                  </a:tcPr>
                </a:tc>
                <a:tc>
                  <a:txBody>
                    <a:bodyPr/>
                    <a:lstStyle/>
                    <a:p>
                      <a:pPr algn="r">
                        <a:lnSpc>
                          <a:spcPct val="115000"/>
                        </a:lnSpc>
                        <a:spcAft>
                          <a:spcPts val="0"/>
                        </a:spcAft>
                        <a:tabLst>
                          <a:tab pos="3241040" algn="r"/>
                        </a:tabLst>
                      </a:pPr>
                      <a:r>
                        <a:rPr lang="en-GB" sz="3200" dirty="0">
                          <a:solidFill>
                            <a:sysClr val="windowText" lastClr="000000"/>
                          </a:solidFill>
                          <a:effectLst/>
                          <a:latin typeface="+mn-lt"/>
                          <a:ea typeface="Calibri"/>
                          <a:cs typeface="Times New Roman"/>
                        </a:rPr>
                        <a:t>2022-2023</a:t>
                      </a:r>
                    </a:p>
                  </a:txBody>
                  <a:tcPr marL="68580" marR="68580" marT="0" marB="0">
                    <a:noFill/>
                  </a:tcPr>
                </a:tc>
                <a:tc>
                  <a:txBody>
                    <a:bodyPr/>
                    <a:lstStyle/>
                    <a:p>
                      <a:pPr algn="r">
                        <a:lnSpc>
                          <a:spcPct val="115000"/>
                        </a:lnSpc>
                        <a:spcAft>
                          <a:spcPts val="0"/>
                        </a:spcAft>
                        <a:tabLst>
                          <a:tab pos="3241040" algn="r"/>
                        </a:tabLst>
                      </a:pPr>
                      <a:r>
                        <a:rPr lang="en-GB" sz="3200" dirty="0">
                          <a:solidFill>
                            <a:sysClr val="windowText" lastClr="000000"/>
                          </a:solidFill>
                          <a:effectLst/>
                        </a:rPr>
                        <a:t>2021-22</a:t>
                      </a:r>
                      <a:endParaRPr lang="en-GB" sz="2800" dirty="0">
                        <a:solidFill>
                          <a:sysClr val="windowText" lastClr="000000"/>
                        </a:solidFill>
                        <a:effectLst/>
                        <a:latin typeface="Calibri"/>
                        <a:ea typeface="Calibri"/>
                        <a:cs typeface="Times New Roman"/>
                      </a:endParaRPr>
                    </a:p>
                  </a:txBody>
                  <a:tcPr marL="68580" marR="68580" marT="0" marB="0">
                    <a:noFill/>
                  </a:tcPr>
                </a:tc>
                <a:tc>
                  <a:txBody>
                    <a:bodyPr/>
                    <a:lstStyle/>
                    <a:p>
                      <a:pPr algn="r">
                        <a:lnSpc>
                          <a:spcPct val="115000"/>
                        </a:lnSpc>
                        <a:spcAft>
                          <a:spcPts val="0"/>
                        </a:spcAft>
                        <a:tabLst>
                          <a:tab pos="3241040" algn="r"/>
                        </a:tabLst>
                      </a:pPr>
                      <a:r>
                        <a:rPr lang="en-GB" sz="3200" dirty="0">
                          <a:solidFill>
                            <a:sysClr val="windowText" lastClr="000000"/>
                          </a:solidFill>
                          <a:effectLst/>
                        </a:rPr>
                        <a:t>2020-21</a:t>
                      </a:r>
                      <a:endParaRPr lang="en-GB" sz="2800" dirty="0">
                        <a:solidFill>
                          <a:sysClr val="windowText" lastClr="000000"/>
                        </a:solidFill>
                        <a:effectLst/>
                        <a:latin typeface="Calibri"/>
                        <a:ea typeface="Calibri"/>
                        <a:cs typeface="Times New Roman"/>
                      </a:endParaRPr>
                    </a:p>
                  </a:txBody>
                  <a:tcPr marL="68580" marR="68580" marT="0" marB="0">
                    <a:noFill/>
                  </a:tcPr>
                </a:tc>
                <a:tc>
                  <a:txBody>
                    <a:bodyPr/>
                    <a:lstStyle/>
                    <a:p>
                      <a:pPr algn="r">
                        <a:lnSpc>
                          <a:spcPct val="115000"/>
                        </a:lnSpc>
                        <a:spcAft>
                          <a:spcPts val="0"/>
                        </a:spcAft>
                        <a:tabLst>
                          <a:tab pos="3241040" algn="r"/>
                        </a:tabLst>
                      </a:pPr>
                      <a:r>
                        <a:rPr lang="en-GB" sz="3200" dirty="0">
                          <a:solidFill>
                            <a:sysClr val="windowText" lastClr="000000"/>
                          </a:solidFill>
                          <a:effectLst/>
                        </a:rPr>
                        <a:t>2019-20</a:t>
                      </a:r>
                      <a:endParaRPr lang="en-GB" sz="2800" dirty="0">
                        <a:solidFill>
                          <a:sysClr val="windowText" lastClr="000000"/>
                        </a:solidFill>
                        <a:effectLst/>
                        <a:latin typeface="Calibri"/>
                        <a:ea typeface="Calibri"/>
                        <a:cs typeface="Times New Roman"/>
                      </a:endParaRPr>
                    </a:p>
                  </a:txBody>
                  <a:tcPr marL="68580" marR="68580" marT="0" marB="0">
                    <a:noFill/>
                  </a:tcPr>
                </a:tc>
                <a:extLst>
                  <a:ext uri="{0D108BD9-81ED-4DB2-BD59-A6C34878D82A}">
                    <a16:rowId xmlns:a16="http://schemas.microsoft.com/office/drawing/2014/main" val="10000"/>
                  </a:ext>
                </a:extLst>
              </a:tr>
              <a:tr h="572040">
                <a:tc>
                  <a:txBody>
                    <a:bodyPr/>
                    <a:lstStyle/>
                    <a:p>
                      <a:pPr algn="l">
                        <a:lnSpc>
                          <a:spcPct val="115000"/>
                        </a:lnSpc>
                        <a:spcAft>
                          <a:spcPts val="0"/>
                        </a:spcAft>
                        <a:tabLst>
                          <a:tab pos="3241040" algn="r"/>
                        </a:tabLst>
                      </a:pPr>
                      <a:r>
                        <a:rPr lang="en-GB" sz="3200" dirty="0">
                          <a:effectLst/>
                        </a:rPr>
                        <a:t>HQ</a:t>
                      </a:r>
                      <a:endParaRPr lang="en-GB" sz="2800" dirty="0">
                        <a:effectLst/>
                        <a:latin typeface="Calibri"/>
                        <a:ea typeface="Calibri"/>
                        <a:cs typeface="Times New Roman"/>
                      </a:endParaRPr>
                    </a:p>
                  </a:txBody>
                  <a:tcPr marL="68580" marR="68580" marT="0" marB="0">
                    <a:noFill/>
                  </a:tcPr>
                </a:tc>
                <a:tc>
                  <a:txBody>
                    <a:bodyPr/>
                    <a:lstStyle/>
                    <a:p>
                      <a:pPr algn="r">
                        <a:lnSpc>
                          <a:spcPct val="115000"/>
                        </a:lnSpc>
                        <a:spcAft>
                          <a:spcPts val="0"/>
                        </a:spcAft>
                        <a:tabLst>
                          <a:tab pos="3241040" algn="r"/>
                        </a:tabLst>
                      </a:pPr>
                      <a:r>
                        <a:rPr lang="en-GB" sz="3200" b="1" dirty="0">
                          <a:effectLst/>
                          <a:latin typeface="+mn-lt"/>
                          <a:ea typeface="Calibri"/>
                          <a:cs typeface="Times New Roman"/>
                        </a:rPr>
                        <a:t>36.00</a:t>
                      </a: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effectLst/>
                          <a:latin typeface="+mn-lt"/>
                          <a:ea typeface="Calibri"/>
                          <a:cs typeface="Times New Roman"/>
                        </a:rPr>
                        <a:t>35.00</a:t>
                      </a: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effectLst/>
                        </a:rPr>
                        <a:t>36.50</a:t>
                      </a:r>
                      <a:endParaRPr lang="en-GB" sz="2800" b="0" dirty="0">
                        <a:effectLst/>
                        <a:latin typeface="Calibri"/>
                        <a:ea typeface="Calibri"/>
                        <a:cs typeface="Times New Roman"/>
                      </a:endParaRP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effectLst/>
                        </a:rPr>
                        <a:t>29.00</a:t>
                      </a:r>
                      <a:endParaRPr lang="en-GB" sz="2800" b="0" dirty="0">
                        <a:effectLst/>
                        <a:latin typeface="Calibri"/>
                        <a:ea typeface="Calibri"/>
                        <a:cs typeface="Times New Roman"/>
                      </a:endParaRP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solidFill>
                            <a:schemeClr val="tx1"/>
                          </a:solidFill>
                          <a:effectLst/>
                        </a:rPr>
                        <a:t>28.00</a:t>
                      </a:r>
                      <a:endParaRPr lang="en-GB" sz="2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1"/>
                  </a:ext>
                </a:extLst>
              </a:tr>
              <a:tr h="572040">
                <a:tc>
                  <a:txBody>
                    <a:bodyPr/>
                    <a:lstStyle/>
                    <a:p>
                      <a:pPr algn="l">
                        <a:lnSpc>
                          <a:spcPct val="115000"/>
                        </a:lnSpc>
                        <a:spcAft>
                          <a:spcPts val="0"/>
                        </a:spcAft>
                        <a:tabLst>
                          <a:tab pos="3241040" algn="r"/>
                        </a:tabLst>
                      </a:pPr>
                      <a:r>
                        <a:rPr lang="en-GB" sz="3200" dirty="0">
                          <a:effectLst/>
                        </a:rPr>
                        <a:t>County</a:t>
                      </a:r>
                      <a:endParaRPr lang="en-GB" sz="2800" dirty="0">
                        <a:effectLst/>
                        <a:latin typeface="Calibri"/>
                        <a:ea typeface="Calibri"/>
                        <a:cs typeface="Times New Roman"/>
                      </a:endParaRPr>
                    </a:p>
                  </a:txBody>
                  <a:tcPr marL="68580" marR="68580" marT="0" marB="0">
                    <a:noFill/>
                  </a:tcPr>
                </a:tc>
                <a:tc>
                  <a:txBody>
                    <a:bodyPr/>
                    <a:lstStyle/>
                    <a:p>
                      <a:pPr algn="r">
                        <a:lnSpc>
                          <a:spcPct val="115000"/>
                        </a:lnSpc>
                        <a:spcAft>
                          <a:spcPts val="0"/>
                        </a:spcAft>
                        <a:tabLst>
                          <a:tab pos="3241040" algn="r"/>
                        </a:tabLst>
                      </a:pPr>
                      <a:r>
                        <a:rPr lang="en-GB" sz="3200" b="1" dirty="0">
                          <a:effectLst/>
                          <a:latin typeface="+mn-lt"/>
                          <a:ea typeface="Calibri"/>
                          <a:cs typeface="Times New Roman"/>
                        </a:rPr>
                        <a:t>7.75</a:t>
                      </a: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effectLst/>
                          <a:latin typeface="+mn-lt"/>
                          <a:ea typeface="Calibri"/>
                          <a:cs typeface="Times New Roman"/>
                        </a:rPr>
                        <a:t>8.75</a:t>
                      </a: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effectLst/>
                        </a:rPr>
                        <a:t>7.25</a:t>
                      </a:r>
                      <a:endParaRPr lang="en-GB" sz="2800" b="0" dirty="0">
                        <a:effectLst/>
                        <a:latin typeface="Calibri"/>
                        <a:ea typeface="Calibri"/>
                        <a:cs typeface="Times New Roman"/>
                      </a:endParaRP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effectLst/>
                        </a:rPr>
                        <a:t>9.25</a:t>
                      </a:r>
                      <a:endParaRPr lang="en-GB" sz="2800" b="0" dirty="0">
                        <a:effectLst/>
                        <a:latin typeface="Calibri"/>
                        <a:ea typeface="Calibri"/>
                        <a:cs typeface="Times New Roman"/>
                      </a:endParaRP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solidFill>
                            <a:schemeClr val="tx1"/>
                          </a:solidFill>
                          <a:effectLst/>
                        </a:rPr>
                        <a:t>9.25</a:t>
                      </a:r>
                      <a:endParaRPr lang="en-GB" sz="2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572040">
                <a:tc>
                  <a:txBody>
                    <a:bodyPr/>
                    <a:lstStyle/>
                    <a:p>
                      <a:pPr algn="l">
                        <a:lnSpc>
                          <a:spcPct val="115000"/>
                        </a:lnSpc>
                        <a:spcAft>
                          <a:spcPts val="0"/>
                        </a:spcAft>
                        <a:tabLst>
                          <a:tab pos="3241040" algn="r"/>
                        </a:tabLst>
                      </a:pPr>
                      <a:r>
                        <a:rPr lang="en-GB" sz="3200" dirty="0">
                          <a:effectLst/>
                        </a:rPr>
                        <a:t>District</a:t>
                      </a:r>
                      <a:endParaRPr lang="en-GB" sz="2800" dirty="0">
                        <a:effectLst/>
                        <a:latin typeface="Calibri"/>
                        <a:ea typeface="Calibri"/>
                        <a:cs typeface="Times New Roman"/>
                      </a:endParaRPr>
                    </a:p>
                  </a:txBody>
                  <a:tcPr marL="68580" marR="68580" marT="0" marB="0">
                    <a:noFill/>
                  </a:tcPr>
                </a:tc>
                <a:tc>
                  <a:txBody>
                    <a:bodyPr/>
                    <a:lstStyle/>
                    <a:p>
                      <a:pPr algn="r">
                        <a:lnSpc>
                          <a:spcPct val="115000"/>
                        </a:lnSpc>
                        <a:spcAft>
                          <a:spcPts val="0"/>
                        </a:spcAft>
                        <a:tabLst>
                          <a:tab pos="3241040" algn="r"/>
                        </a:tabLst>
                      </a:pPr>
                      <a:r>
                        <a:rPr lang="en-GB" sz="3200" b="1" dirty="0">
                          <a:effectLst/>
                          <a:latin typeface="+mn-lt"/>
                          <a:ea typeface="Calibri"/>
                          <a:cs typeface="Times New Roman"/>
                        </a:rPr>
                        <a:t>1.50</a:t>
                      </a: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effectLst/>
                          <a:latin typeface="+mn-lt"/>
                          <a:ea typeface="Calibri"/>
                          <a:cs typeface="Times New Roman"/>
                        </a:rPr>
                        <a:t>1.50</a:t>
                      </a: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effectLst/>
                        </a:rPr>
                        <a:t>0</a:t>
                      </a:r>
                      <a:endParaRPr lang="en-GB" sz="2800" b="0" dirty="0">
                        <a:effectLst/>
                        <a:latin typeface="Calibri"/>
                        <a:ea typeface="Calibri"/>
                        <a:cs typeface="Times New Roman"/>
                      </a:endParaRP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effectLst/>
                        </a:rPr>
                        <a:t>7.00</a:t>
                      </a:r>
                      <a:endParaRPr lang="en-GB" sz="2800" b="0" dirty="0">
                        <a:effectLst/>
                        <a:latin typeface="Calibri"/>
                        <a:ea typeface="Calibri"/>
                        <a:cs typeface="Times New Roman"/>
                      </a:endParaRPr>
                    </a:p>
                  </a:txBody>
                  <a:tcPr marL="68580" marR="68580" marT="0" marB="0">
                    <a:solidFill>
                      <a:schemeClr val="bg1"/>
                    </a:solidFill>
                  </a:tcPr>
                </a:tc>
                <a:tc>
                  <a:txBody>
                    <a:bodyPr/>
                    <a:lstStyle/>
                    <a:p>
                      <a:pPr algn="r">
                        <a:lnSpc>
                          <a:spcPct val="115000"/>
                        </a:lnSpc>
                        <a:spcAft>
                          <a:spcPts val="0"/>
                        </a:spcAft>
                        <a:tabLst>
                          <a:tab pos="3241040" algn="r"/>
                        </a:tabLst>
                      </a:pPr>
                      <a:r>
                        <a:rPr lang="en-GB" sz="3200" b="0" dirty="0">
                          <a:solidFill>
                            <a:schemeClr val="tx1"/>
                          </a:solidFill>
                          <a:effectLst/>
                        </a:rPr>
                        <a:t>7.00</a:t>
                      </a:r>
                      <a:endParaRPr lang="en-GB" sz="2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3"/>
                  </a:ext>
                </a:extLst>
              </a:tr>
              <a:tr h="572040">
                <a:tc>
                  <a:txBody>
                    <a:bodyPr/>
                    <a:lstStyle/>
                    <a:p>
                      <a:pPr algn="l">
                        <a:lnSpc>
                          <a:spcPct val="115000"/>
                        </a:lnSpc>
                        <a:spcAft>
                          <a:spcPts val="0"/>
                        </a:spcAft>
                        <a:tabLst>
                          <a:tab pos="3241040" algn="r"/>
                        </a:tabLst>
                      </a:pPr>
                      <a:r>
                        <a:rPr lang="en-GB" sz="3200" dirty="0">
                          <a:effectLst/>
                        </a:rPr>
                        <a:t>Total</a:t>
                      </a:r>
                      <a:endParaRPr lang="en-GB" sz="2800" dirty="0">
                        <a:effectLst/>
                        <a:latin typeface="Calibri"/>
                        <a:ea typeface="Calibri"/>
                        <a:cs typeface="Times New Roman"/>
                      </a:endParaRPr>
                    </a:p>
                  </a:txBody>
                  <a:tcPr marL="68580" marR="68580" marT="0" marB="0">
                    <a:noFill/>
                  </a:tcPr>
                </a:tc>
                <a:tc>
                  <a:txBody>
                    <a:bodyPr/>
                    <a:lstStyle/>
                    <a:p>
                      <a:pPr algn="r">
                        <a:lnSpc>
                          <a:spcPct val="115000"/>
                        </a:lnSpc>
                        <a:spcAft>
                          <a:spcPts val="0"/>
                        </a:spcAft>
                        <a:tabLst>
                          <a:tab pos="3241040" algn="r"/>
                        </a:tabLst>
                      </a:pPr>
                      <a:r>
                        <a:rPr lang="en-GB" sz="3200" dirty="0">
                          <a:effectLst/>
                          <a:latin typeface="+mj-lt"/>
                          <a:ea typeface="Calibri"/>
                          <a:cs typeface="Times New Roman"/>
                        </a:rPr>
                        <a:t>£45.25</a:t>
                      </a:r>
                      <a:endParaRPr lang="en-GB" sz="2800" dirty="0">
                        <a:effectLst/>
                        <a:latin typeface="+mj-lt"/>
                        <a:ea typeface="Calibri"/>
                        <a:cs typeface="Times New Roman"/>
                      </a:endParaRPr>
                    </a:p>
                  </a:txBody>
                  <a:tcPr marL="68580" marR="68580" marT="0" marB="0">
                    <a:solidFill>
                      <a:schemeClr val="bg2"/>
                    </a:solidFill>
                  </a:tcPr>
                </a:tc>
                <a:tc>
                  <a:txBody>
                    <a:bodyPr/>
                    <a:lstStyle/>
                    <a:p>
                      <a:pPr algn="r">
                        <a:lnSpc>
                          <a:spcPct val="115000"/>
                        </a:lnSpc>
                        <a:spcAft>
                          <a:spcPts val="0"/>
                        </a:spcAft>
                        <a:tabLst>
                          <a:tab pos="3241040" algn="r"/>
                        </a:tabLst>
                      </a:pPr>
                      <a:r>
                        <a:rPr lang="en-GB" sz="3200" dirty="0">
                          <a:effectLst/>
                          <a:latin typeface="+mj-lt"/>
                          <a:ea typeface="Calibri"/>
                          <a:cs typeface="Times New Roman"/>
                        </a:rPr>
                        <a:t>£45.25</a:t>
                      </a:r>
                      <a:endParaRPr lang="en-GB" sz="2800" dirty="0">
                        <a:effectLst/>
                        <a:latin typeface="+mj-lt"/>
                        <a:ea typeface="Calibri"/>
                        <a:cs typeface="Times New Roman"/>
                      </a:endParaRPr>
                    </a:p>
                  </a:txBody>
                  <a:tcPr marL="68580" marR="68580" marT="0" marB="0">
                    <a:solidFill>
                      <a:schemeClr val="bg2"/>
                    </a:solidFill>
                  </a:tcPr>
                </a:tc>
                <a:tc>
                  <a:txBody>
                    <a:bodyPr/>
                    <a:lstStyle/>
                    <a:p>
                      <a:pPr algn="r">
                        <a:lnSpc>
                          <a:spcPct val="115000"/>
                        </a:lnSpc>
                        <a:spcAft>
                          <a:spcPts val="0"/>
                        </a:spcAft>
                        <a:tabLst>
                          <a:tab pos="3241040" algn="r"/>
                        </a:tabLst>
                      </a:pPr>
                      <a:r>
                        <a:rPr lang="en-GB" sz="3200" dirty="0">
                          <a:effectLst/>
                        </a:rPr>
                        <a:t>£43.75</a:t>
                      </a:r>
                      <a:endParaRPr lang="en-GB" sz="2800" dirty="0">
                        <a:effectLst/>
                        <a:latin typeface="Calibri"/>
                        <a:ea typeface="Calibri"/>
                        <a:cs typeface="Times New Roman"/>
                      </a:endParaRPr>
                    </a:p>
                  </a:txBody>
                  <a:tcPr marL="68580" marR="68580" marT="0" marB="0">
                    <a:solidFill>
                      <a:schemeClr val="bg2"/>
                    </a:solidFill>
                  </a:tcPr>
                </a:tc>
                <a:tc>
                  <a:txBody>
                    <a:bodyPr/>
                    <a:lstStyle/>
                    <a:p>
                      <a:pPr algn="r">
                        <a:lnSpc>
                          <a:spcPct val="115000"/>
                        </a:lnSpc>
                        <a:spcAft>
                          <a:spcPts val="0"/>
                        </a:spcAft>
                        <a:tabLst>
                          <a:tab pos="3241040" algn="r"/>
                        </a:tabLst>
                      </a:pPr>
                      <a:r>
                        <a:rPr lang="en-GB" sz="3200" dirty="0">
                          <a:effectLst/>
                        </a:rPr>
                        <a:t>£45.25</a:t>
                      </a:r>
                      <a:endParaRPr lang="en-GB" sz="2800" dirty="0">
                        <a:effectLst/>
                        <a:latin typeface="Calibri"/>
                        <a:ea typeface="Calibri"/>
                        <a:cs typeface="Times New Roman"/>
                      </a:endParaRPr>
                    </a:p>
                  </a:txBody>
                  <a:tcPr marL="68580" marR="68580" marT="0" marB="0">
                    <a:solidFill>
                      <a:schemeClr val="bg2"/>
                    </a:solidFill>
                  </a:tcPr>
                </a:tc>
                <a:tc>
                  <a:txBody>
                    <a:bodyPr/>
                    <a:lstStyle/>
                    <a:p>
                      <a:pPr algn="r">
                        <a:lnSpc>
                          <a:spcPct val="115000"/>
                        </a:lnSpc>
                        <a:spcAft>
                          <a:spcPts val="0"/>
                        </a:spcAft>
                        <a:tabLst>
                          <a:tab pos="3241040" algn="r"/>
                        </a:tabLst>
                      </a:pPr>
                      <a:r>
                        <a:rPr lang="en-GB" sz="3200" dirty="0">
                          <a:effectLst/>
                        </a:rPr>
                        <a:t>£44.25</a:t>
                      </a:r>
                      <a:endParaRPr lang="en-GB" sz="2800" dirty="0">
                        <a:effectLst/>
                        <a:latin typeface="Calibri"/>
                        <a:ea typeface="Calibri"/>
                        <a:cs typeface="Times New Roman"/>
                      </a:endParaRPr>
                    </a:p>
                  </a:txBody>
                  <a:tcPr marL="68580" marR="68580" marT="0" marB="0">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219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57199" y="2057400"/>
            <a:ext cx="15122770" cy="6488723"/>
          </a:xfrm>
          <a:prstGeom prst="rect">
            <a:avLst/>
          </a:prstGeom>
        </p:spPr>
        <p:txBody>
          <a:bodyPr/>
          <a:lstStyle>
            <a:lvl1pPr marL="18000" indent="0" eaLnBrk="1" hangingPunct="1">
              <a:buClr>
                <a:schemeClr val="tx2"/>
              </a:buClr>
              <a:buSzPct val="125000"/>
              <a:buFont typeface="Arial" panose="020B0604020202020204" pitchFamily="34" charset="0"/>
              <a:buNone/>
              <a:defRPr sz="2400" b="0" i="0">
                <a:latin typeface="Nunito Sans" charset="0"/>
                <a:ea typeface="Nunito Sans" charset="0"/>
                <a:cs typeface="Nunito Sans"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8"/>
            <a:endParaRPr lang="en-GB" sz="8800" kern="0" dirty="0">
              <a:solidFill>
                <a:schemeClr val="bg1"/>
              </a:solidFill>
              <a:latin typeface="Nunito Sans Black" panose="00000A00000000000000" pitchFamily="2" charset="0"/>
            </a:endParaRPr>
          </a:p>
        </p:txBody>
      </p:sp>
      <p:sp>
        <p:nvSpPr>
          <p:cNvPr id="8" name="TextBox 7"/>
          <p:cNvSpPr txBox="1"/>
          <p:nvPr/>
        </p:nvSpPr>
        <p:spPr>
          <a:xfrm>
            <a:off x="211016" y="492369"/>
            <a:ext cx="15368954" cy="3231654"/>
          </a:xfrm>
          <a:prstGeom prst="rect">
            <a:avLst/>
          </a:prstGeom>
          <a:noFill/>
        </p:spPr>
        <p:txBody>
          <a:bodyPr wrap="square" rtlCol="0">
            <a:spAutoFit/>
          </a:bodyPr>
          <a:lstStyle/>
          <a:p>
            <a:r>
              <a:rPr lang="en-GB" sz="5400" dirty="0">
                <a:solidFill>
                  <a:schemeClr val="bg1"/>
                </a:solidFill>
                <a:latin typeface="Nunito Sans Black" panose="00000A00000000000000" pitchFamily="2" charset="0"/>
              </a:rPr>
              <a:t>Runnymede Scout Shop</a:t>
            </a:r>
          </a:p>
          <a:p>
            <a:endParaRPr lang="en-GB" sz="5400" dirty="0">
              <a:solidFill>
                <a:schemeClr val="bg1"/>
              </a:solidFill>
              <a:latin typeface="Nunito Sans Black" panose="00000A00000000000000" pitchFamily="2" charset="0"/>
            </a:endParaRPr>
          </a:p>
          <a:p>
            <a:r>
              <a:rPr lang="en-GB" sz="3200" dirty="0">
                <a:solidFill>
                  <a:schemeClr val="bg1"/>
                </a:solidFill>
              </a:rPr>
              <a:t>Over the 13 years since the online shop was started </a:t>
            </a:r>
            <a:r>
              <a:rPr lang="en-GB" sz="3200" b="1" dirty="0">
                <a:solidFill>
                  <a:schemeClr val="bg1"/>
                </a:solidFill>
              </a:rPr>
              <a:t>£10,700 </a:t>
            </a:r>
            <a:r>
              <a:rPr lang="en-GB" sz="3200" dirty="0">
                <a:solidFill>
                  <a:schemeClr val="bg1"/>
                </a:solidFill>
              </a:rPr>
              <a:t>has been returned to</a:t>
            </a:r>
          </a:p>
          <a:p>
            <a:r>
              <a:rPr lang="en-GB" sz="3200" dirty="0">
                <a:solidFill>
                  <a:schemeClr val="bg1"/>
                </a:solidFill>
              </a:rPr>
              <a:t>groups in rebates and capitation has been reduced by about </a:t>
            </a:r>
            <a:r>
              <a:rPr lang="en-GB" sz="3200" b="1" dirty="0">
                <a:solidFill>
                  <a:schemeClr val="bg1"/>
                </a:solidFill>
              </a:rPr>
              <a:t>50p</a:t>
            </a:r>
            <a:r>
              <a:rPr lang="en-GB" sz="3200" dirty="0">
                <a:solidFill>
                  <a:schemeClr val="bg1"/>
                </a:solidFill>
              </a:rPr>
              <a:t> per head each</a:t>
            </a:r>
          </a:p>
          <a:p>
            <a:r>
              <a:rPr lang="en-GB" sz="3200" dirty="0">
                <a:solidFill>
                  <a:schemeClr val="bg1"/>
                </a:solidFill>
              </a:rPr>
              <a:t>year.</a:t>
            </a:r>
          </a:p>
        </p:txBody>
      </p:sp>
      <p:sp>
        <p:nvSpPr>
          <p:cNvPr id="5" name="Title 4"/>
          <p:cNvSpPr>
            <a:spLocks noGrp="1"/>
          </p:cNvSpPr>
          <p:nvPr>
            <p:ph type="ctrTitle"/>
          </p:nvPr>
        </p:nvSpPr>
        <p:spPr/>
        <p:txBody>
          <a:bodyPr/>
          <a:lstStyle/>
          <a:p>
            <a:endParaRPr lang="en-GB"/>
          </a:p>
        </p:txBody>
      </p:sp>
      <p:sp>
        <p:nvSpPr>
          <p:cNvPr id="6" name="Subtitle 5"/>
          <p:cNvSpPr>
            <a:spLocks noGrp="1"/>
          </p:cNvSpPr>
          <p:nvPr>
            <p:ph type="subTitle" idx="4"/>
          </p:nvPr>
        </p:nvSpPr>
        <p:spPr/>
        <p:txBody>
          <a:bodyPr/>
          <a:lstStyle/>
          <a:p>
            <a:endParaRPr lang="en-GB" dirty="0"/>
          </a:p>
        </p:txBody>
      </p:sp>
      <p:graphicFrame>
        <p:nvGraphicFramePr>
          <p:cNvPr id="2" name="Table 2">
            <a:extLst>
              <a:ext uri="{FF2B5EF4-FFF2-40B4-BE49-F238E27FC236}">
                <a16:creationId xmlns:a16="http://schemas.microsoft.com/office/drawing/2014/main" id="{E60283D7-B578-696E-D573-2FEB82EA2D12}"/>
              </a:ext>
            </a:extLst>
          </p:cNvPr>
          <p:cNvGraphicFramePr>
            <a:graphicFrameLocks noGrp="1"/>
          </p:cNvGraphicFramePr>
          <p:nvPr>
            <p:extLst>
              <p:ext uri="{D42A27DB-BD31-4B8C-83A1-F6EECF244321}">
                <p14:modId xmlns:p14="http://schemas.microsoft.com/office/powerpoint/2010/main" val="3369853193"/>
              </p:ext>
            </p:extLst>
          </p:nvPr>
        </p:nvGraphicFramePr>
        <p:xfrm>
          <a:off x="556054" y="4238093"/>
          <a:ext cx="15023916" cy="3108960"/>
        </p:xfrm>
        <a:graphic>
          <a:graphicData uri="http://schemas.openxmlformats.org/drawingml/2006/table">
            <a:tbl>
              <a:tblPr firstRow="1" bandRow="1">
                <a:tableStyleId>{2D5ABB26-0587-4C30-8999-92F81FD0307C}</a:tableStyleId>
              </a:tblPr>
              <a:tblGrid>
                <a:gridCol w="5486401">
                  <a:extLst>
                    <a:ext uri="{9D8B030D-6E8A-4147-A177-3AD203B41FA5}">
                      <a16:colId xmlns:a16="http://schemas.microsoft.com/office/drawing/2014/main" val="2133245850"/>
                    </a:ext>
                  </a:extLst>
                </a:gridCol>
                <a:gridCol w="2025557">
                  <a:extLst>
                    <a:ext uri="{9D8B030D-6E8A-4147-A177-3AD203B41FA5}">
                      <a16:colId xmlns:a16="http://schemas.microsoft.com/office/drawing/2014/main" val="375400905"/>
                    </a:ext>
                  </a:extLst>
                </a:gridCol>
                <a:gridCol w="5240216">
                  <a:extLst>
                    <a:ext uri="{9D8B030D-6E8A-4147-A177-3AD203B41FA5}">
                      <a16:colId xmlns:a16="http://schemas.microsoft.com/office/drawing/2014/main" val="3341695747"/>
                    </a:ext>
                  </a:extLst>
                </a:gridCol>
                <a:gridCol w="2271742">
                  <a:extLst>
                    <a:ext uri="{9D8B030D-6E8A-4147-A177-3AD203B41FA5}">
                      <a16:colId xmlns:a16="http://schemas.microsoft.com/office/drawing/2014/main" val="726891897"/>
                    </a:ext>
                  </a:extLst>
                </a:gridCol>
              </a:tblGrid>
              <a:tr h="370840">
                <a:tc>
                  <a:txBody>
                    <a:bodyPr/>
                    <a:lstStyle/>
                    <a:p>
                      <a:r>
                        <a:rPr lang="en-GB" sz="2800" b="1" dirty="0"/>
                        <a:t>1st Egham Hythe</a:t>
                      </a:r>
                    </a:p>
                  </a:txBody>
                  <a:tcPr>
                    <a:solidFill>
                      <a:schemeClr val="bg1"/>
                    </a:solidFill>
                  </a:tcPr>
                </a:tc>
                <a:tc>
                  <a:txBody>
                    <a:bodyPr/>
                    <a:lstStyle/>
                    <a:p>
                      <a:r>
                        <a:rPr lang="en-GB" sz="2800" dirty="0"/>
                        <a:t>£123.54</a:t>
                      </a:r>
                    </a:p>
                  </a:txBody>
                  <a:tcPr>
                    <a:solidFill>
                      <a:schemeClr val="bg1"/>
                    </a:solidFill>
                  </a:tcPr>
                </a:tc>
                <a:tc>
                  <a:txBody>
                    <a:bodyPr/>
                    <a:lstStyle/>
                    <a:p>
                      <a:r>
                        <a:rPr lang="en-GB" sz="2800" b="1" dirty="0"/>
                        <a:t>1st </a:t>
                      </a:r>
                      <a:r>
                        <a:rPr lang="en-GB" sz="2800" b="1" dirty="0" err="1"/>
                        <a:t>Ottershaw</a:t>
                      </a:r>
                      <a:endParaRPr lang="en-GB" sz="2800" b="1" dirty="0"/>
                    </a:p>
                  </a:txBody>
                  <a:tcPr>
                    <a:solidFill>
                      <a:schemeClr val="bg1"/>
                    </a:solidFill>
                  </a:tcPr>
                </a:tc>
                <a:tc>
                  <a:txBody>
                    <a:bodyPr/>
                    <a:lstStyle/>
                    <a:p>
                      <a:r>
                        <a:rPr lang="en-GB" sz="2800" dirty="0"/>
                        <a:t>£107.42</a:t>
                      </a:r>
                    </a:p>
                  </a:txBody>
                  <a:tcPr>
                    <a:solidFill>
                      <a:schemeClr val="bg1"/>
                    </a:solidFill>
                  </a:tcPr>
                </a:tc>
                <a:extLst>
                  <a:ext uri="{0D108BD9-81ED-4DB2-BD59-A6C34878D82A}">
                    <a16:rowId xmlns:a16="http://schemas.microsoft.com/office/drawing/2014/main" val="2449145601"/>
                  </a:ext>
                </a:extLst>
              </a:tr>
              <a:tr h="370840">
                <a:tc>
                  <a:txBody>
                    <a:bodyPr/>
                    <a:lstStyle/>
                    <a:p>
                      <a:r>
                        <a:rPr lang="en-GB" sz="2800" b="1" dirty="0"/>
                        <a:t>1st New Haw</a:t>
                      </a:r>
                    </a:p>
                  </a:txBody>
                  <a:tcPr>
                    <a:solidFill>
                      <a:schemeClr val="bg1"/>
                    </a:solidFill>
                  </a:tcPr>
                </a:tc>
                <a:tc>
                  <a:txBody>
                    <a:bodyPr/>
                    <a:lstStyle/>
                    <a:p>
                      <a:r>
                        <a:rPr lang="en-GB" sz="2800" dirty="0"/>
                        <a:t>£63.94</a:t>
                      </a:r>
                    </a:p>
                  </a:txBody>
                  <a:tcPr>
                    <a:solidFill>
                      <a:schemeClr val="bg1"/>
                    </a:solidFill>
                  </a:tcPr>
                </a:tc>
                <a:tc>
                  <a:txBody>
                    <a:bodyPr/>
                    <a:lstStyle/>
                    <a:p>
                      <a:r>
                        <a:rPr lang="en-GB" sz="2800" b="1" dirty="0"/>
                        <a:t>1st Chertsey</a:t>
                      </a:r>
                    </a:p>
                  </a:txBody>
                  <a:tcPr>
                    <a:solidFill>
                      <a:schemeClr val="bg1"/>
                    </a:solidFill>
                  </a:tcPr>
                </a:tc>
                <a:tc>
                  <a:txBody>
                    <a:bodyPr/>
                    <a:lstStyle/>
                    <a:p>
                      <a:r>
                        <a:rPr lang="en-GB" sz="2800" dirty="0"/>
                        <a:t>£72.30</a:t>
                      </a:r>
                    </a:p>
                  </a:txBody>
                  <a:tcPr>
                    <a:solidFill>
                      <a:schemeClr val="bg1"/>
                    </a:solidFill>
                  </a:tcPr>
                </a:tc>
                <a:extLst>
                  <a:ext uri="{0D108BD9-81ED-4DB2-BD59-A6C34878D82A}">
                    <a16:rowId xmlns:a16="http://schemas.microsoft.com/office/drawing/2014/main" val="3198660020"/>
                  </a:ext>
                </a:extLst>
              </a:tr>
              <a:tr h="370840">
                <a:tc>
                  <a:txBody>
                    <a:bodyPr/>
                    <a:lstStyle/>
                    <a:p>
                      <a:r>
                        <a:rPr lang="en-GB" sz="2800" b="1" dirty="0"/>
                        <a:t>1st Virginia Water</a:t>
                      </a:r>
                    </a:p>
                  </a:txBody>
                  <a:tcPr>
                    <a:solidFill>
                      <a:schemeClr val="bg1"/>
                    </a:solidFill>
                  </a:tcPr>
                </a:tc>
                <a:tc>
                  <a:txBody>
                    <a:bodyPr/>
                    <a:lstStyle/>
                    <a:p>
                      <a:r>
                        <a:rPr lang="en-GB" sz="2800" dirty="0"/>
                        <a:t>£12.65</a:t>
                      </a:r>
                    </a:p>
                  </a:txBody>
                  <a:tcPr>
                    <a:solidFill>
                      <a:schemeClr val="bg1"/>
                    </a:solidFill>
                  </a:tcPr>
                </a:tc>
                <a:tc>
                  <a:txBody>
                    <a:bodyPr/>
                    <a:lstStyle/>
                    <a:p>
                      <a:r>
                        <a:rPr lang="en-GB" sz="2800" b="1" dirty="0"/>
                        <a:t>2nd New Haw</a:t>
                      </a:r>
                    </a:p>
                  </a:txBody>
                  <a:tcPr>
                    <a:solidFill>
                      <a:schemeClr val="bg1"/>
                    </a:solidFill>
                  </a:tcPr>
                </a:tc>
                <a:tc>
                  <a:txBody>
                    <a:bodyPr/>
                    <a:lstStyle/>
                    <a:p>
                      <a:r>
                        <a:rPr lang="en-GB" sz="2800" dirty="0"/>
                        <a:t>£87.35</a:t>
                      </a:r>
                    </a:p>
                  </a:txBody>
                  <a:tcPr>
                    <a:solidFill>
                      <a:schemeClr val="bg1"/>
                    </a:solidFill>
                  </a:tcPr>
                </a:tc>
                <a:extLst>
                  <a:ext uri="{0D108BD9-81ED-4DB2-BD59-A6C34878D82A}">
                    <a16:rowId xmlns:a16="http://schemas.microsoft.com/office/drawing/2014/main" val="4247363967"/>
                  </a:ext>
                </a:extLst>
              </a:tr>
              <a:tr h="370840">
                <a:tc>
                  <a:txBody>
                    <a:bodyPr/>
                    <a:lstStyle/>
                    <a:p>
                      <a:r>
                        <a:rPr lang="en-GB" sz="2800" b="1" dirty="0"/>
                        <a:t>1st 4th Addlestone</a:t>
                      </a:r>
                    </a:p>
                  </a:txBody>
                  <a:tcPr>
                    <a:solidFill>
                      <a:schemeClr val="bg1"/>
                    </a:solidFill>
                  </a:tcPr>
                </a:tc>
                <a:tc>
                  <a:txBody>
                    <a:bodyPr/>
                    <a:lstStyle/>
                    <a:p>
                      <a:r>
                        <a:rPr lang="en-GB" sz="2800" dirty="0"/>
                        <a:t>£34.80</a:t>
                      </a:r>
                    </a:p>
                  </a:txBody>
                  <a:tcPr>
                    <a:solidFill>
                      <a:schemeClr val="bg1"/>
                    </a:solidFill>
                  </a:tcPr>
                </a:tc>
                <a:tc>
                  <a:txBody>
                    <a:bodyPr/>
                    <a:lstStyle/>
                    <a:p>
                      <a:r>
                        <a:rPr lang="en-GB" sz="2800" b="1" dirty="0"/>
                        <a:t>1st Egham</a:t>
                      </a:r>
                    </a:p>
                  </a:txBody>
                  <a:tcPr>
                    <a:solidFill>
                      <a:schemeClr val="bg1"/>
                    </a:solidFill>
                  </a:tcPr>
                </a:tc>
                <a:tc>
                  <a:txBody>
                    <a:bodyPr/>
                    <a:lstStyle/>
                    <a:p>
                      <a:r>
                        <a:rPr lang="en-GB" sz="2800" dirty="0"/>
                        <a:t>£51.70</a:t>
                      </a:r>
                    </a:p>
                  </a:txBody>
                  <a:tcPr>
                    <a:solidFill>
                      <a:schemeClr val="bg1"/>
                    </a:solidFill>
                  </a:tcPr>
                </a:tc>
                <a:extLst>
                  <a:ext uri="{0D108BD9-81ED-4DB2-BD59-A6C34878D82A}">
                    <a16:rowId xmlns:a16="http://schemas.microsoft.com/office/drawing/2014/main" val="3650639343"/>
                  </a:ext>
                </a:extLst>
              </a:tr>
              <a:tr h="370840">
                <a:tc>
                  <a:txBody>
                    <a:bodyPr/>
                    <a:lstStyle/>
                    <a:p>
                      <a:r>
                        <a:rPr lang="en-GB" sz="2800" b="1" dirty="0"/>
                        <a:t>2nd Thorpe</a:t>
                      </a:r>
                    </a:p>
                  </a:txBody>
                  <a:tcPr>
                    <a:solidFill>
                      <a:schemeClr val="bg1"/>
                    </a:solidFill>
                  </a:tcPr>
                </a:tc>
                <a:tc>
                  <a:txBody>
                    <a:bodyPr/>
                    <a:lstStyle/>
                    <a:p>
                      <a:r>
                        <a:rPr lang="en-GB" sz="2800" dirty="0"/>
                        <a:t>£2.70</a:t>
                      </a:r>
                    </a:p>
                  </a:txBody>
                  <a:tcPr>
                    <a:solidFill>
                      <a:schemeClr val="bg1"/>
                    </a:solidFill>
                  </a:tcPr>
                </a:tc>
                <a:tc>
                  <a:txBody>
                    <a:bodyPr/>
                    <a:lstStyle/>
                    <a:p>
                      <a:r>
                        <a:rPr lang="en-GB" sz="2800" b="1" dirty="0"/>
                        <a:t>1st Englefield Green</a:t>
                      </a:r>
                    </a:p>
                  </a:txBody>
                  <a:tcPr>
                    <a:solidFill>
                      <a:schemeClr val="bg1"/>
                    </a:solidFill>
                  </a:tcPr>
                </a:tc>
                <a:tc>
                  <a:txBody>
                    <a:bodyPr/>
                    <a:lstStyle/>
                    <a:p>
                      <a:r>
                        <a:rPr lang="en-GB" sz="2800" dirty="0"/>
                        <a:t>£26.70</a:t>
                      </a:r>
                    </a:p>
                  </a:txBody>
                  <a:tcPr>
                    <a:solidFill>
                      <a:schemeClr val="bg1"/>
                    </a:solidFill>
                  </a:tcPr>
                </a:tc>
                <a:extLst>
                  <a:ext uri="{0D108BD9-81ED-4DB2-BD59-A6C34878D82A}">
                    <a16:rowId xmlns:a16="http://schemas.microsoft.com/office/drawing/2014/main" val="923938023"/>
                  </a:ext>
                </a:extLst>
              </a:tr>
              <a:tr h="370840">
                <a:tc>
                  <a:txBody>
                    <a:bodyPr/>
                    <a:lstStyle/>
                    <a:p>
                      <a:r>
                        <a:rPr lang="en-GB" sz="2800" b="1" dirty="0"/>
                        <a:t>5th Addlestone</a:t>
                      </a:r>
                    </a:p>
                  </a:txBody>
                  <a:tcPr>
                    <a:solidFill>
                      <a:schemeClr val="bg1"/>
                    </a:solidFill>
                  </a:tcPr>
                </a:tc>
                <a:tc>
                  <a:txBody>
                    <a:bodyPr/>
                    <a:lstStyle/>
                    <a:p>
                      <a:r>
                        <a:rPr lang="en-GB" sz="2800" dirty="0"/>
                        <a:t>£8.43</a:t>
                      </a:r>
                    </a:p>
                  </a:txBody>
                  <a:tcPr>
                    <a:solidFill>
                      <a:schemeClr val="bg1"/>
                    </a:solidFill>
                  </a:tcPr>
                </a:tc>
                <a:tc>
                  <a:txBody>
                    <a:bodyPr/>
                    <a:lstStyle/>
                    <a:p>
                      <a:endParaRPr lang="en-GB" sz="2800"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548904957"/>
                  </a:ext>
                </a:extLst>
              </a:tr>
            </a:tbl>
          </a:graphicData>
        </a:graphic>
      </p:graphicFrame>
    </p:spTree>
    <p:extLst>
      <p:ext uri="{BB962C8B-B14F-4D97-AF65-F5344CB8AC3E}">
        <p14:creationId xmlns:p14="http://schemas.microsoft.com/office/powerpoint/2010/main" val="381037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318E32C-713C-E445-9AF0-A13827D908C5}"/>
              </a:ext>
            </a:extLst>
          </p:cNvPr>
          <p:cNvGrpSpPr/>
          <p:nvPr/>
        </p:nvGrpSpPr>
        <p:grpSpPr>
          <a:xfrm>
            <a:off x="5608000" y="2108202"/>
            <a:ext cx="5050159" cy="3687035"/>
            <a:chOff x="1243080" y="996480"/>
            <a:chExt cx="7627680" cy="5568840"/>
          </a:xfrm>
          <a:solidFill>
            <a:schemeClr val="bg1"/>
          </a:solidFill>
        </p:grpSpPr>
        <p:sp>
          <p:nvSpPr>
            <p:cNvPr id="30" name="Freeform 1">
              <a:extLst>
                <a:ext uri="{FF2B5EF4-FFF2-40B4-BE49-F238E27FC236}">
                  <a16:creationId xmlns:a16="http://schemas.microsoft.com/office/drawing/2014/main" id="{6BFD6E44-90C7-B942-8D2C-9296988D50A9}"/>
                </a:ext>
              </a:extLst>
            </p:cNvPr>
            <p:cNvSpPr/>
            <p:nvPr/>
          </p:nvSpPr>
          <p:spPr>
            <a:xfrm>
              <a:off x="1243080" y="4809960"/>
              <a:ext cx="1350360" cy="1744200"/>
            </a:xfrm>
            <a:custGeom>
              <a:avLst/>
              <a:gdLst/>
              <a:ahLst/>
              <a:cxnLst/>
              <a:rect l="0" t="0" r="r" b="b"/>
              <a:pathLst>
                <a:path w="3751" h="4845">
                  <a:moveTo>
                    <a:pt x="0" y="4094"/>
                  </a:moveTo>
                  <a:lnTo>
                    <a:pt x="0" y="4094"/>
                  </a:lnTo>
                  <a:cubicBezTo>
                    <a:pt x="625" y="3375"/>
                    <a:pt x="625" y="3375"/>
                    <a:pt x="625" y="3375"/>
                  </a:cubicBezTo>
                  <a:cubicBezTo>
                    <a:pt x="1063" y="3719"/>
                    <a:pt x="1500" y="3937"/>
                    <a:pt x="2032" y="3937"/>
                  </a:cubicBezTo>
                  <a:cubicBezTo>
                    <a:pt x="2469" y="3937"/>
                    <a:pt x="2719" y="3781"/>
                    <a:pt x="2719" y="3500"/>
                  </a:cubicBezTo>
                  <a:cubicBezTo>
                    <a:pt x="2719" y="3469"/>
                    <a:pt x="2719" y="3469"/>
                    <a:pt x="2719" y="3469"/>
                  </a:cubicBezTo>
                  <a:cubicBezTo>
                    <a:pt x="2719" y="3219"/>
                    <a:pt x="2563" y="3094"/>
                    <a:pt x="1782" y="2875"/>
                  </a:cubicBezTo>
                  <a:cubicBezTo>
                    <a:pt x="813" y="2625"/>
                    <a:pt x="188" y="2375"/>
                    <a:pt x="188" y="1437"/>
                  </a:cubicBezTo>
                  <a:cubicBezTo>
                    <a:pt x="188" y="1406"/>
                    <a:pt x="188" y="1406"/>
                    <a:pt x="188" y="1406"/>
                  </a:cubicBezTo>
                  <a:cubicBezTo>
                    <a:pt x="188" y="562"/>
                    <a:pt x="875" y="0"/>
                    <a:pt x="1844" y="0"/>
                  </a:cubicBezTo>
                  <a:cubicBezTo>
                    <a:pt x="2532" y="0"/>
                    <a:pt x="3125" y="219"/>
                    <a:pt x="3594" y="594"/>
                  </a:cubicBezTo>
                  <a:cubicBezTo>
                    <a:pt x="3063" y="1375"/>
                    <a:pt x="3063" y="1375"/>
                    <a:pt x="3063" y="1375"/>
                  </a:cubicBezTo>
                  <a:cubicBezTo>
                    <a:pt x="2656" y="1094"/>
                    <a:pt x="2250" y="906"/>
                    <a:pt x="1844" y="906"/>
                  </a:cubicBezTo>
                  <a:cubicBezTo>
                    <a:pt x="1438" y="906"/>
                    <a:pt x="1219" y="1094"/>
                    <a:pt x="1219" y="1312"/>
                  </a:cubicBezTo>
                  <a:cubicBezTo>
                    <a:pt x="1219" y="1344"/>
                    <a:pt x="1219" y="1344"/>
                    <a:pt x="1219" y="1344"/>
                  </a:cubicBezTo>
                  <a:cubicBezTo>
                    <a:pt x="1219" y="1656"/>
                    <a:pt x="1438" y="1750"/>
                    <a:pt x="2250" y="1969"/>
                  </a:cubicBezTo>
                  <a:cubicBezTo>
                    <a:pt x="3219" y="2219"/>
                    <a:pt x="3750" y="2562"/>
                    <a:pt x="3750" y="3375"/>
                  </a:cubicBezTo>
                  <a:lnTo>
                    <a:pt x="3750" y="3375"/>
                  </a:lnTo>
                  <a:cubicBezTo>
                    <a:pt x="3750" y="4312"/>
                    <a:pt x="3031" y="4844"/>
                    <a:pt x="2032" y="4844"/>
                  </a:cubicBezTo>
                  <a:cubicBezTo>
                    <a:pt x="1313" y="4844"/>
                    <a:pt x="563" y="4594"/>
                    <a:pt x="0" y="4094"/>
                  </a:cubicBezTo>
                </a:path>
              </a:pathLst>
            </a:custGeom>
            <a:grpFill/>
            <a:ln>
              <a:noFill/>
            </a:ln>
          </p:spPr>
        </p:sp>
        <p:sp>
          <p:nvSpPr>
            <p:cNvPr id="31" name="Freeform 2">
              <a:extLst>
                <a:ext uri="{FF2B5EF4-FFF2-40B4-BE49-F238E27FC236}">
                  <a16:creationId xmlns:a16="http://schemas.microsoft.com/office/drawing/2014/main" id="{64ADFA78-0D58-8F40-99E7-09FC1DA008B5}"/>
                </a:ext>
              </a:extLst>
            </p:cNvPr>
            <p:cNvSpPr/>
            <p:nvPr/>
          </p:nvSpPr>
          <p:spPr>
            <a:xfrm>
              <a:off x="2728080" y="5203800"/>
              <a:ext cx="1215360" cy="1361520"/>
            </a:xfrm>
            <a:custGeom>
              <a:avLst/>
              <a:gdLst/>
              <a:ahLst/>
              <a:cxnLst/>
              <a:rect l="0" t="0" r="r" b="b"/>
              <a:pathLst>
                <a:path w="3376" h="3782">
                  <a:moveTo>
                    <a:pt x="0" y="1906"/>
                  </a:moveTo>
                  <a:lnTo>
                    <a:pt x="0" y="1906"/>
                  </a:lnTo>
                  <a:cubicBezTo>
                    <a:pt x="0" y="1875"/>
                    <a:pt x="0" y="1875"/>
                    <a:pt x="0" y="1875"/>
                  </a:cubicBezTo>
                  <a:cubicBezTo>
                    <a:pt x="0" y="843"/>
                    <a:pt x="813" y="0"/>
                    <a:pt x="1907" y="0"/>
                  </a:cubicBezTo>
                  <a:cubicBezTo>
                    <a:pt x="2594" y="0"/>
                    <a:pt x="3032" y="250"/>
                    <a:pt x="3344" y="625"/>
                  </a:cubicBezTo>
                  <a:cubicBezTo>
                    <a:pt x="2719" y="1281"/>
                    <a:pt x="2719" y="1281"/>
                    <a:pt x="2719" y="1281"/>
                  </a:cubicBezTo>
                  <a:cubicBezTo>
                    <a:pt x="2500" y="1031"/>
                    <a:pt x="2282" y="906"/>
                    <a:pt x="1907" y="906"/>
                  </a:cubicBezTo>
                  <a:cubicBezTo>
                    <a:pt x="1407" y="906"/>
                    <a:pt x="1032" y="1343"/>
                    <a:pt x="1032" y="1875"/>
                  </a:cubicBezTo>
                  <a:lnTo>
                    <a:pt x="1032" y="1875"/>
                  </a:lnTo>
                  <a:cubicBezTo>
                    <a:pt x="1032" y="2437"/>
                    <a:pt x="1375" y="2875"/>
                    <a:pt x="1938" y="2875"/>
                  </a:cubicBezTo>
                  <a:cubicBezTo>
                    <a:pt x="2282" y="2875"/>
                    <a:pt x="2532" y="2750"/>
                    <a:pt x="2782" y="2500"/>
                  </a:cubicBezTo>
                  <a:cubicBezTo>
                    <a:pt x="3375" y="3125"/>
                    <a:pt x="3375" y="3125"/>
                    <a:pt x="3375" y="3125"/>
                  </a:cubicBezTo>
                  <a:cubicBezTo>
                    <a:pt x="3032" y="3500"/>
                    <a:pt x="2625" y="3781"/>
                    <a:pt x="1907" y="3781"/>
                  </a:cubicBezTo>
                  <a:cubicBezTo>
                    <a:pt x="813" y="3781"/>
                    <a:pt x="0" y="2937"/>
                    <a:pt x="0" y="1906"/>
                  </a:cubicBezTo>
                </a:path>
              </a:pathLst>
            </a:custGeom>
            <a:grpFill/>
            <a:ln>
              <a:noFill/>
            </a:ln>
          </p:spPr>
        </p:sp>
        <p:sp>
          <p:nvSpPr>
            <p:cNvPr id="32" name="Freeform 3">
              <a:extLst>
                <a:ext uri="{FF2B5EF4-FFF2-40B4-BE49-F238E27FC236}">
                  <a16:creationId xmlns:a16="http://schemas.microsoft.com/office/drawing/2014/main" id="{3EE54DA5-0169-7141-82BD-1A309CE0AF08}"/>
                </a:ext>
              </a:extLst>
            </p:cNvPr>
            <p:cNvSpPr/>
            <p:nvPr/>
          </p:nvSpPr>
          <p:spPr>
            <a:xfrm>
              <a:off x="4010760" y="5203800"/>
              <a:ext cx="1417320" cy="1361520"/>
            </a:xfrm>
            <a:custGeom>
              <a:avLst/>
              <a:gdLst/>
              <a:ahLst/>
              <a:cxnLst/>
              <a:rect l="0" t="0" r="r" b="b"/>
              <a:pathLst>
                <a:path w="3937" h="3782">
                  <a:moveTo>
                    <a:pt x="0" y="1906"/>
                  </a:moveTo>
                  <a:lnTo>
                    <a:pt x="0" y="1906"/>
                  </a:lnTo>
                  <a:cubicBezTo>
                    <a:pt x="0" y="1875"/>
                    <a:pt x="0" y="1875"/>
                    <a:pt x="0" y="1875"/>
                  </a:cubicBezTo>
                  <a:cubicBezTo>
                    <a:pt x="0" y="843"/>
                    <a:pt x="844" y="0"/>
                    <a:pt x="1969" y="0"/>
                  </a:cubicBezTo>
                  <a:cubicBezTo>
                    <a:pt x="3093" y="0"/>
                    <a:pt x="3936" y="843"/>
                    <a:pt x="3936" y="1875"/>
                  </a:cubicBezTo>
                  <a:lnTo>
                    <a:pt x="3936" y="1875"/>
                  </a:lnTo>
                  <a:cubicBezTo>
                    <a:pt x="3936" y="2937"/>
                    <a:pt x="3093" y="3781"/>
                    <a:pt x="1969" y="3781"/>
                  </a:cubicBezTo>
                  <a:cubicBezTo>
                    <a:pt x="844" y="3781"/>
                    <a:pt x="0" y="2937"/>
                    <a:pt x="0" y="1906"/>
                  </a:cubicBezTo>
                  <a:moveTo>
                    <a:pt x="2906" y="1906"/>
                  </a:moveTo>
                  <a:lnTo>
                    <a:pt x="2906" y="1906"/>
                  </a:lnTo>
                  <a:cubicBezTo>
                    <a:pt x="2906" y="1875"/>
                    <a:pt x="2906" y="1875"/>
                    <a:pt x="2906" y="1875"/>
                  </a:cubicBezTo>
                  <a:cubicBezTo>
                    <a:pt x="2906" y="1343"/>
                    <a:pt x="2531" y="906"/>
                    <a:pt x="1969" y="906"/>
                  </a:cubicBezTo>
                  <a:cubicBezTo>
                    <a:pt x="1375" y="906"/>
                    <a:pt x="1031" y="1343"/>
                    <a:pt x="1031" y="1875"/>
                  </a:cubicBezTo>
                  <a:lnTo>
                    <a:pt x="1031" y="1875"/>
                  </a:lnTo>
                  <a:cubicBezTo>
                    <a:pt x="1031" y="2437"/>
                    <a:pt x="1406" y="2875"/>
                    <a:pt x="1969" y="2875"/>
                  </a:cubicBezTo>
                  <a:cubicBezTo>
                    <a:pt x="2562" y="2875"/>
                    <a:pt x="2906" y="2437"/>
                    <a:pt x="2906" y="1906"/>
                  </a:cubicBezTo>
                </a:path>
              </a:pathLst>
            </a:custGeom>
            <a:grpFill/>
            <a:ln>
              <a:noFill/>
            </a:ln>
          </p:spPr>
        </p:sp>
        <p:sp>
          <p:nvSpPr>
            <p:cNvPr id="33" name="Freeform 4">
              <a:extLst>
                <a:ext uri="{FF2B5EF4-FFF2-40B4-BE49-F238E27FC236}">
                  <a16:creationId xmlns:a16="http://schemas.microsoft.com/office/drawing/2014/main" id="{13D3FDE5-43E0-704B-B967-2D28569F3F27}"/>
                </a:ext>
              </a:extLst>
            </p:cNvPr>
            <p:cNvSpPr/>
            <p:nvPr/>
          </p:nvSpPr>
          <p:spPr>
            <a:xfrm>
              <a:off x="5574240" y="5226120"/>
              <a:ext cx="1192680" cy="1328040"/>
            </a:xfrm>
            <a:custGeom>
              <a:avLst/>
              <a:gdLst/>
              <a:ahLst/>
              <a:cxnLst/>
              <a:rect l="0" t="0" r="r" b="b"/>
              <a:pathLst>
                <a:path w="3313" h="3689">
                  <a:moveTo>
                    <a:pt x="0" y="2344"/>
                  </a:moveTo>
                  <a:lnTo>
                    <a:pt x="0" y="2344"/>
                  </a:lnTo>
                  <a:cubicBezTo>
                    <a:pt x="0" y="0"/>
                    <a:pt x="0" y="0"/>
                    <a:pt x="0" y="0"/>
                  </a:cubicBezTo>
                  <a:cubicBezTo>
                    <a:pt x="1000" y="0"/>
                    <a:pt x="1000" y="0"/>
                    <a:pt x="1000" y="0"/>
                  </a:cubicBezTo>
                  <a:cubicBezTo>
                    <a:pt x="1000" y="2031"/>
                    <a:pt x="1000" y="2031"/>
                    <a:pt x="1000" y="2031"/>
                  </a:cubicBezTo>
                  <a:cubicBezTo>
                    <a:pt x="1000" y="2531"/>
                    <a:pt x="1250" y="2781"/>
                    <a:pt x="1625" y="2781"/>
                  </a:cubicBezTo>
                  <a:cubicBezTo>
                    <a:pt x="2031" y="2781"/>
                    <a:pt x="2281" y="2531"/>
                    <a:pt x="2281" y="2031"/>
                  </a:cubicBezTo>
                  <a:cubicBezTo>
                    <a:pt x="2281" y="0"/>
                    <a:pt x="2281" y="0"/>
                    <a:pt x="2281" y="0"/>
                  </a:cubicBezTo>
                  <a:cubicBezTo>
                    <a:pt x="3312" y="0"/>
                    <a:pt x="3312" y="0"/>
                    <a:pt x="3312" y="0"/>
                  </a:cubicBezTo>
                  <a:cubicBezTo>
                    <a:pt x="3312" y="3625"/>
                    <a:pt x="3312" y="3625"/>
                    <a:pt x="3312" y="3625"/>
                  </a:cubicBezTo>
                  <a:cubicBezTo>
                    <a:pt x="2281" y="3625"/>
                    <a:pt x="2281" y="3625"/>
                    <a:pt x="2281" y="3625"/>
                  </a:cubicBezTo>
                  <a:cubicBezTo>
                    <a:pt x="2281" y="3125"/>
                    <a:pt x="2281" y="3125"/>
                    <a:pt x="2281" y="3125"/>
                  </a:cubicBezTo>
                  <a:cubicBezTo>
                    <a:pt x="2031" y="3406"/>
                    <a:pt x="1750" y="3688"/>
                    <a:pt x="1218" y="3688"/>
                  </a:cubicBezTo>
                  <a:cubicBezTo>
                    <a:pt x="437" y="3688"/>
                    <a:pt x="0" y="3188"/>
                    <a:pt x="0" y="2344"/>
                  </a:cubicBezTo>
                </a:path>
              </a:pathLst>
            </a:custGeom>
            <a:grpFill/>
            <a:ln>
              <a:noFill/>
            </a:ln>
          </p:spPr>
        </p:sp>
        <p:sp>
          <p:nvSpPr>
            <p:cNvPr id="34" name="Freeform 5">
              <a:extLst>
                <a:ext uri="{FF2B5EF4-FFF2-40B4-BE49-F238E27FC236}">
                  <a16:creationId xmlns:a16="http://schemas.microsoft.com/office/drawing/2014/main" id="{A510D935-6ED7-CB43-9C88-C5B90008F5F2}"/>
                </a:ext>
              </a:extLst>
            </p:cNvPr>
            <p:cNvSpPr/>
            <p:nvPr/>
          </p:nvSpPr>
          <p:spPr>
            <a:xfrm>
              <a:off x="6980400" y="4899960"/>
              <a:ext cx="675360" cy="1654200"/>
            </a:xfrm>
            <a:custGeom>
              <a:avLst/>
              <a:gdLst/>
              <a:ahLst/>
              <a:cxnLst/>
              <a:rect l="0" t="0" r="r" b="b"/>
              <a:pathLst>
                <a:path w="1876" h="4595">
                  <a:moveTo>
                    <a:pt x="0" y="3500"/>
                  </a:moveTo>
                  <a:lnTo>
                    <a:pt x="0" y="3500"/>
                  </a:lnTo>
                  <a:cubicBezTo>
                    <a:pt x="0" y="0"/>
                    <a:pt x="0" y="0"/>
                    <a:pt x="0" y="0"/>
                  </a:cubicBezTo>
                  <a:cubicBezTo>
                    <a:pt x="1031" y="0"/>
                    <a:pt x="1031" y="0"/>
                    <a:pt x="1031" y="0"/>
                  </a:cubicBezTo>
                  <a:cubicBezTo>
                    <a:pt x="1031" y="906"/>
                    <a:pt x="1031" y="906"/>
                    <a:pt x="1031" y="906"/>
                  </a:cubicBezTo>
                  <a:cubicBezTo>
                    <a:pt x="1875" y="906"/>
                    <a:pt x="1875" y="906"/>
                    <a:pt x="1875" y="906"/>
                  </a:cubicBezTo>
                  <a:cubicBezTo>
                    <a:pt x="1875" y="1781"/>
                    <a:pt x="1875" y="1781"/>
                    <a:pt x="1875" y="1781"/>
                  </a:cubicBezTo>
                  <a:cubicBezTo>
                    <a:pt x="1031" y="1781"/>
                    <a:pt x="1031" y="1781"/>
                    <a:pt x="1031" y="1781"/>
                  </a:cubicBezTo>
                  <a:cubicBezTo>
                    <a:pt x="1031" y="3344"/>
                    <a:pt x="1031" y="3344"/>
                    <a:pt x="1031" y="3344"/>
                  </a:cubicBezTo>
                  <a:cubicBezTo>
                    <a:pt x="1031" y="3562"/>
                    <a:pt x="1125" y="3687"/>
                    <a:pt x="1344" y="3687"/>
                  </a:cubicBezTo>
                  <a:cubicBezTo>
                    <a:pt x="1531" y="3687"/>
                    <a:pt x="1719" y="3656"/>
                    <a:pt x="1844" y="3562"/>
                  </a:cubicBezTo>
                  <a:cubicBezTo>
                    <a:pt x="1844" y="4375"/>
                    <a:pt x="1844" y="4375"/>
                    <a:pt x="1844" y="4375"/>
                  </a:cubicBezTo>
                  <a:cubicBezTo>
                    <a:pt x="1656" y="4531"/>
                    <a:pt x="1406" y="4594"/>
                    <a:pt x="1031" y="4594"/>
                  </a:cubicBezTo>
                  <a:cubicBezTo>
                    <a:pt x="406" y="4594"/>
                    <a:pt x="0" y="4344"/>
                    <a:pt x="0" y="3500"/>
                  </a:cubicBezTo>
                </a:path>
              </a:pathLst>
            </a:custGeom>
            <a:grpFill/>
            <a:ln>
              <a:noFill/>
            </a:ln>
          </p:spPr>
        </p:sp>
        <p:sp>
          <p:nvSpPr>
            <p:cNvPr id="35" name="Freeform 6">
              <a:extLst>
                <a:ext uri="{FF2B5EF4-FFF2-40B4-BE49-F238E27FC236}">
                  <a16:creationId xmlns:a16="http://schemas.microsoft.com/office/drawing/2014/main" id="{F77BB71F-39EC-FA4D-A612-0106936654C0}"/>
                </a:ext>
              </a:extLst>
            </p:cNvPr>
            <p:cNvSpPr/>
            <p:nvPr/>
          </p:nvSpPr>
          <p:spPr>
            <a:xfrm>
              <a:off x="7812720" y="5214960"/>
              <a:ext cx="1058040" cy="1339200"/>
            </a:xfrm>
            <a:custGeom>
              <a:avLst/>
              <a:gdLst/>
              <a:ahLst/>
              <a:cxnLst/>
              <a:rect l="0" t="0" r="r" b="b"/>
              <a:pathLst>
                <a:path w="2939" h="3720">
                  <a:moveTo>
                    <a:pt x="0" y="3187"/>
                  </a:moveTo>
                  <a:lnTo>
                    <a:pt x="0" y="3187"/>
                  </a:lnTo>
                  <a:cubicBezTo>
                    <a:pt x="438" y="2500"/>
                    <a:pt x="438" y="2500"/>
                    <a:pt x="438" y="2500"/>
                  </a:cubicBezTo>
                  <a:cubicBezTo>
                    <a:pt x="844" y="2781"/>
                    <a:pt x="1250" y="2937"/>
                    <a:pt x="1594" y="2937"/>
                  </a:cubicBezTo>
                  <a:cubicBezTo>
                    <a:pt x="1875" y="2937"/>
                    <a:pt x="2032" y="2844"/>
                    <a:pt x="2032" y="2656"/>
                  </a:cubicBezTo>
                  <a:lnTo>
                    <a:pt x="2032" y="2656"/>
                  </a:lnTo>
                  <a:cubicBezTo>
                    <a:pt x="2032" y="2437"/>
                    <a:pt x="1657" y="2344"/>
                    <a:pt x="1282" y="2250"/>
                  </a:cubicBezTo>
                  <a:cubicBezTo>
                    <a:pt x="782" y="2094"/>
                    <a:pt x="188" y="1844"/>
                    <a:pt x="188" y="1156"/>
                  </a:cubicBezTo>
                  <a:cubicBezTo>
                    <a:pt x="188" y="1125"/>
                    <a:pt x="188" y="1125"/>
                    <a:pt x="188" y="1125"/>
                  </a:cubicBezTo>
                  <a:cubicBezTo>
                    <a:pt x="188" y="406"/>
                    <a:pt x="782" y="0"/>
                    <a:pt x="1532" y="0"/>
                  </a:cubicBezTo>
                  <a:cubicBezTo>
                    <a:pt x="1969" y="0"/>
                    <a:pt x="2469" y="156"/>
                    <a:pt x="2875" y="406"/>
                  </a:cubicBezTo>
                  <a:cubicBezTo>
                    <a:pt x="2469" y="1125"/>
                    <a:pt x="2469" y="1125"/>
                    <a:pt x="2469" y="1125"/>
                  </a:cubicBezTo>
                  <a:cubicBezTo>
                    <a:pt x="2125" y="906"/>
                    <a:pt x="1750" y="781"/>
                    <a:pt x="1500" y="781"/>
                  </a:cubicBezTo>
                  <a:cubicBezTo>
                    <a:pt x="1250" y="781"/>
                    <a:pt x="1125" y="875"/>
                    <a:pt x="1125" y="1031"/>
                  </a:cubicBezTo>
                  <a:lnTo>
                    <a:pt x="1125" y="1031"/>
                  </a:lnTo>
                  <a:cubicBezTo>
                    <a:pt x="1125" y="1250"/>
                    <a:pt x="1469" y="1344"/>
                    <a:pt x="1844" y="1469"/>
                  </a:cubicBezTo>
                  <a:cubicBezTo>
                    <a:pt x="2375" y="1656"/>
                    <a:pt x="2938" y="1875"/>
                    <a:pt x="2938" y="2562"/>
                  </a:cubicBezTo>
                  <a:lnTo>
                    <a:pt x="2938" y="2562"/>
                  </a:lnTo>
                  <a:cubicBezTo>
                    <a:pt x="2938" y="3375"/>
                    <a:pt x="2344" y="3719"/>
                    <a:pt x="1563" y="3719"/>
                  </a:cubicBezTo>
                  <a:cubicBezTo>
                    <a:pt x="1063" y="3719"/>
                    <a:pt x="500" y="3562"/>
                    <a:pt x="0" y="3187"/>
                  </a:cubicBezTo>
                </a:path>
              </a:pathLst>
            </a:custGeom>
            <a:grpFill/>
            <a:ln>
              <a:noFill/>
            </a:ln>
          </p:spPr>
        </p:sp>
        <p:sp>
          <p:nvSpPr>
            <p:cNvPr id="36" name="Freeform 7">
              <a:extLst>
                <a:ext uri="{FF2B5EF4-FFF2-40B4-BE49-F238E27FC236}">
                  <a16:creationId xmlns:a16="http://schemas.microsoft.com/office/drawing/2014/main" id="{C62D0A29-910A-6D46-88D1-5187C3F79811}"/>
                </a:ext>
              </a:extLst>
            </p:cNvPr>
            <p:cNvSpPr/>
            <p:nvPr/>
          </p:nvSpPr>
          <p:spPr>
            <a:xfrm>
              <a:off x="3144600" y="2076480"/>
              <a:ext cx="1395360" cy="934200"/>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grpFill/>
            <a:ln>
              <a:noFill/>
            </a:ln>
          </p:spPr>
        </p:sp>
        <p:sp>
          <p:nvSpPr>
            <p:cNvPr id="37" name="Freeform 8">
              <a:extLst>
                <a:ext uri="{FF2B5EF4-FFF2-40B4-BE49-F238E27FC236}">
                  <a16:creationId xmlns:a16="http://schemas.microsoft.com/office/drawing/2014/main" id="{BAD4305E-5DCC-4547-9F1B-4EAF0B5CB69F}"/>
                </a:ext>
              </a:extLst>
            </p:cNvPr>
            <p:cNvSpPr/>
            <p:nvPr/>
          </p:nvSpPr>
          <p:spPr>
            <a:xfrm>
              <a:off x="4528080" y="3539160"/>
              <a:ext cx="1057680" cy="900000"/>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grpFill/>
            <a:ln>
              <a:noFill/>
            </a:ln>
          </p:spPr>
        </p:sp>
        <p:sp>
          <p:nvSpPr>
            <p:cNvPr id="38" name="Freeform 9">
              <a:extLst>
                <a:ext uri="{FF2B5EF4-FFF2-40B4-BE49-F238E27FC236}">
                  <a16:creationId xmlns:a16="http://schemas.microsoft.com/office/drawing/2014/main" id="{9590A3D9-C524-194B-9C4A-39C5A7B3298D}"/>
                </a:ext>
              </a:extLst>
            </p:cNvPr>
            <p:cNvSpPr/>
            <p:nvPr/>
          </p:nvSpPr>
          <p:spPr>
            <a:xfrm>
              <a:off x="5585400" y="2076480"/>
              <a:ext cx="1384200" cy="934200"/>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grpFill/>
            <a:ln>
              <a:noFill/>
            </a:ln>
          </p:spPr>
        </p:sp>
        <p:sp>
          <p:nvSpPr>
            <p:cNvPr id="39" name="Freeform 10">
              <a:extLst>
                <a:ext uri="{FF2B5EF4-FFF2-40B4-BE49-F238E27FC236}">
                  <a16:creationId xmlns:a16="http://schemas.microsoft.com/office/drawing/2014/main" id="{9E6ACC7C-BC33-F945-849D-0359F8CB3174}"/>
                </a:ext>
              </a:extLst>
            </p:cNvPr>
            <p:cNvSpPr/>
            <p:nvPr/>
          </p:nvSpPr>
          <p:spPr>
            <a:xfrm>
              <a:off x="4393080" y="996480"/>
              <a:ext cx="1338840" cy="2014200"/>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grpFill/>
            <a:ln>
              <a:noFill/>
            </a:ln>
          </p:spPr>
        </p:sp>
        <p:sp>
          <p:nvSpPr>
            <p:cNvPr id="40" name="Freeform 11">
              <a:extLst>
                <a:ext uri="{FF2B5EF4-FFF2-40B4-BE49-F238E27FC236}">
                  <a16:creationId xmlns:a16="http://schemas.microsoft.com/office/drawing/2014/main" id="{C9A84734-75EE-714E-8FB6-F67BAC07F1B7}"/>
                </a:ext>
              </a:extLst>
            </p:cNvPr>
            <p:cNvSpPr/>
            <p:nvPr/>
          </p:nvSpPr>
          <p:spPr>
            <a:xfrm>
              <a:off x="3965760" y="3179160"/>
              <a:ext cx="2182320" cy="191520"/>
            </a:xfrm>
            <a:custGeom>
              <a:avLst/>
              <a:gdLst/>
              <a:ahLst/>
              <a:cxnLst/>
              <a:rect l="0" t="0" r="r" b="b"/>
              <a:pathLst>
                <a:path w="6062" h="532">
                  <a:moveTo>
                    <a:pt x="0" y="531"/>
                  </a:moveTo>
                  <a:lnTo>
                    <a:pt x="6061" y="531"/>
                  </a:lnTo>
                  <a:lnTo>
                    <a:pt x="6061" y="0"/>
                  </a:lnTo>
                  <a:lnTo>
                    <a:pt x="0" y="0"/>
                  </a:lnTo>
                  <a:lnTo>
                    <a:pt x="0" y="531"/>
                  </a:lnTo>
                </a:path>
              </a:pathLst>
            </a:custGeom>
            <a:grpFill/>
            <a:ln>
              <a:noFill/>
            </a:ln>
          </p:spPr>
        </p:sp>
      </p:grpSp>
      <p:sp>
        <p:nvSpPr>
          <p:cNvPr id="7" name="Title 6">
            <a:extLst>
              <a:ext uri="{FF2B5EF4-FFF2-40B4-BE49-F238E27FC236}">
                <a16:creationId xmlns:a16="http://schemas.microsoft.com/office/drawing/2014/main" id="{AF33B329-A8B0-514C-A21A-E404DBA5A125}"/>
              </a:ext>
            </a:extLst>
          </p:cNvPr>
          <p:cNvSpPr>
            <a:spLocks noGrp="1"/>
          </p:cNvSpPr>
          <p:nvPr>
            <p:ph type="ctrTitle"/>
          </p:nvPr>
        </p:nvSpPr>
        <p:spPr/>
        <p:txBody>
          <a:bodyPr/>
          <a:lstStyle/>
          <a:p>
            <a:endParaRPr lang="en-GB"/>
          </a:p>
        </p:txBody>
      </p:sp>
      <p:sp>
        <p:nvSpPr>
          <p:cNvPr id="8" name="Subtitle 7">
            <a:extLst>
              <a:ext uri="{FF2B5EF4-FFF2-40B4-BE49-F238E27FC236}">
                <a16:creationId xmlns:a16="http://schemas.microsoft.com/office/drawing/2014/main" id="{71641542-4345-DA49-98D3-FA64D9E99A1D}"/>
              </a:ext>
            </a:extLst>
          </p:cNvPr>
          <p:cNvSpPr>
            <a:spLocks noGrp="1"/>
          </p:cNvSpPr>
          <p:nvPr>
            <p:ph type="subTitle" idx="4"/>
          </p:nvPr>
        </p:nvSpPr>
        <p:spPr/>
        <p:txBody>
          <a:bodyPr/>
          <a:lstStyle/>
          <a:p>
            <a:endParaRPr lang="en-GB"/>
          </a:p>
        </p:txBody>
      </p:sp>
      <p:sp>
        <p:nvSpPr>
          <p:cNvPr id="45" name="Text Placeholder 44">
            <a:extLst>
              <a:ext uri="{FF2B5EF4-FFF2-40B4-BE49-F238E27FC236}">
                <a16:creationId xmlns:a16="http://schemas.microsoft.com/office/drawing/2014/main" id="{2574BEBD-0586-6D47-AB5A-FCD81954C018}"/>
              </a:ext>
            </a:extLst>
          </p:cNvPr>
          <p:cNvSpPr>
            <a:spLocks noGrp="1"/>
          </p:cNvSpPr>
          <p:nvPr>
            <p:ph type="body" sz="quarter" idx="10"/>
          </p:nvPr>
        </p:nvSpPr>
        <p:spPr/>
        <p:txBody>
          <a:bodyPr/>
          <a:lstStyle/>
          <a:p>
            <a:r>
              <a:rPr lang="en-GB" dirty="0"/>
              <a:t>Runnymede</a:t>
            </a:r>
          </a:p>
        </p:txBody>
      </p:sp>
    </p:spTree>
    <p:extLst>
      <p:ext uri="{BB962C8B-B14F-4D97-AF65-F5344CB8AC3E}">
        <p14:creationId xmlns:p14="http://schemas.microsoft.com/office/powerpoint/2010/main" val="407984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4"/>
          </p:nvPr>
        </p:nvSpPr>
        <p:spPr/>
        <p:txBody>
          <a:bodyPr/>
          <a:lstStyle/>
          <a:p>
            <a:endParaRPr lang="en-GB"/>
          </a:p>
        </p:txBody>
      </p:sp>
      <p:sp>
        <p:nvSpPr>
          <p:cNvPr id="4" name="Text Placeholder 3"/>
          <p:cNvSpPr>
            <a:spLocks noGrp="1"/>
          </p:cNvSpPr>
          <p:nvPr>
            <p:ph type="body" sz="quarter" idx="12"/>
          </p:nvPr>
        </p:nvSpPr>
        <p:spPr>
          <a:xfrm>
            <a:off x="7254575" y="1480460"/>
            <a:ext cx="8056528" cy="1367041"/>
          </a:xfrm>
        </p:spPr>
        <p:txBody>
          <a:bodyPr>
            <a:noAutofit/>
          </a:bodyPr>
          <a:lstStyle/>
          <a:p>
            <a:r>
              <a:rPr lang="en-GB" sz="4800" dirty="0"/>
              <a:t>Over 1000 members across Runnymede</a:t>
            </a:r>
          </a:p>
        </p:txBody>
      </p:sp>
      <p:graphicFrame>
        <p:nvGraphicFramePr>
          <p:cNvPr id="8" name="Table 7"/>
          <p:cNvGraphicFramePr>
            <a:graphicFrameLocks noGrp="1"/>
          </p:cNvGraphicFramePr>
          <p:nvPr>
            <p:extLst>
              <p:ext uri="{D42A27DB-BD31-4B8C-83A1-F6EECF244321}">
                <p14:modId xmlns:p14="http://schemas.microsoft.com/office/powerpoint/2010/main" val="2602572506"/>
              </p:ext>
            </p:extLst>
          </p:nvPr>
        </p:nvGraphicFramePr>
        <p:xfrm>
          <a:off x="7477740" y="3024115"/>
          <a:ext cx="7226803" cy="5464980"/>
        </p:xfrm>
        <a:graphic>
          <a:graphicData uri="http://schemas.openxmlformats.org/drawingml/2006/table">
            <a:tbl>
              <a:tblPr/>
              <a:tblGrid>
                <a:gridCol w="4131696">
                  <a:extLst>
                    <a:ext uri="{9D8B030D-6E8A-4147-A177-3AD203B41FA5}">
                      <a16:colId xmlns:a16="http://schemas.microsoft.com/office/drawing/2014/main" val="20000"/>
                    </a:ext>
                  </a:extLst>
                </a:gridCol>
                <a:gridCol w="1383695">
                  <a:extLst>
                    <a:ext uri="{9D8B030D-6E8A-4147-A177-3AD203B41FA5}">
                      <a16:colId xmlns:a16="http://schemas.microsoft.com/office/drawing/2014/main" val="20001"/>
                    </a:ext>
                  </a:extLst>
                </a:gridCol>
                <a:gridCol w="1711412">
                  <a:extLst>
                    <a:ext uri="{9D8B030D-6E8A-4147-A177-3AD203B41FA5}">
                      <a16:colId xmlns:a16="http://schemas.microsoft.com/office/drawing/2014/main" val="20002"/>
                    </a:ext>
                  </a:extLst>
                </a:gridCol>
              </a:tblGrid>
              <a:tr h="528486">
                <a:tc>
                  <a:txBody>
                    <a:bodyPr/>
                    <a:lstStyle/>
                    <a:p>
                      <a:pPr algn="l" fontAlgn="b"/>
                      <a:endParaRPr lang="en-GB" sz="3200" b="1" i="0" u="none" strike="noStrike" dirty="0">
                        <a:solidFill>
                          <a:schemeClr val="bg1"/>
                        </a:solidFill>
                        <a:latin typeface="+mj-lt"/>
                      </a:endParaRPr>
                    </a:p>
                  </a:txBody>
                  <a:tcPr marL="9525" marR="9525" marT="9525" marB="0" anchor="b">
                    <a:lnL>
                      <a:noFill/>
                    </a:lnL>
                    <a:lnR>
                      <a:noFill/>
                    </a:lnR>
                    <a:lnT>
                      <a:noFill/>
                    </a:lnT>
                    <a:lnB>
                      <a:noFill/>
                    </a:lnB>
                  </a:tcPr>
                </a:tc>
                <a:tc>
                  <a:txBody>
                    <a:bodyPr/>
                    <a:lstStyle/>
                    <a:p>
                      <a:pPr algn="r" fontAlgn="b"/>
                      <a:r>
                        <a:rPr lang="en-GB" sz="3200" b="1" i="0" u="none" strike="noStrike" dirty="0">
                          <a:solidFill>
                            <a:schemeClr val="bg1"/>
                          </a:solidFill>
                          <a:latin typeface="+mj-lt"/>
                        </a:rPr>
                        <a:t>2023</a:t>
                      </a:r>
                    </a:p>
                  </a:txBody>
                  <a:tcPr marL="9525" marR="9525" marT="9525" marB="0" anchor="b">
                    <a:lnL>
                      <a:noFill/>
                    </a:lnL>
                    <a:lnR>
                      <a:noFill/>
                    </a:lnR>
                    <a:lnT>
                      <a:noFill/>
                    </a:lnT>
                    <a:lnB>
                      <a:noFill/>
                    </a:lnB>
                  </a:tcPr>
                </a:tc>
                <a:tc>
                  <a:txBody>
                    <a:bodyPr/>
                    <a:lstStyle/>
                    <a:p>
                      <a:pPr algn="r" fontAlgn="b"/>
                      <a:r>
                        <a:rPr lang="en-GB" sz="3200" b="1" i="0" u="none" strike="noStrike" dirty="0">
                          <a:solidFill>
                            <a:schemeClr val="bg1"/>
                          </a:solidFill>
                          <a:latin typeface="+mj-lt"/>
                        </a:rPr>
                        <a:t>2022</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528486">
                <a:tc>
                  <a:txBody>
                    <a:bodyPr/>
                    <a:lstStyle/>
                    <a:p>
                      <a:pPr algn="l" fontAlgn="b"/>
                      <a:r>
                        <a:rPr lang="en-GB" sz="3200" b="0" i="0" u="none" strike="noStrike" dirty="0">
                          <a:solidFill>
                            <a:schemeClr val="bg1"/>
                          </a:solidFill>
                          <a:latin typeface="+mj-lt"/>
                        </a:rPr>
                        <a:t>Squirrels</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16</a:t>
                      </a:r>
                    </a:p>
                  </a:txBody>
                  <a:tcPr marL="9525" marR="9525" marT="9525" marB="0" anchor="b">
                    <a:lnL>
                      <a:noFill/>
                    </a:lnL>
                    <a:lnR>
                      <a:noFill/>
                    </a:lnR>
                    <a:lnT>
                      <a:noFill/>
                    </a:lnT>
                    <a:lnB>
                      <a:noFill/>
                    </a:lnB>
                  </a:tcPr>
                </a:tc>
                <a:tc>
                  <a:txBody>
                    <a:bodyPr/>
                    <a:lstStyle/>
                    <a:p>
                      <a:pPr algn="r" fontAlgn="b"/>
                      <a:endParaRPr lang="en-GB" sz="3200" b="0" i="0" u="none" strike="noStrike" dirty="0">
                        <a:solidFill>
                          <a:schemeClr val="bg1"/>
                        </a:solidFill>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528486">
                <a:tc>
                  <a:txBody>
                    <a:bodyPr/>
                    <a:lstStyle/>
                    <a:p>
                      <a:pPr algn="l" fontAlgn="b"/>
                      <a:r>
                        <a:rPr lang="en-GB" sz="3200" b="0" i="0" u="none" strike="noStrike" dirty="0">
                          <a:solidFill>
                            <a:schemeClr val="bg1"/>
                          </a:solidFill>
                          <a:latin typeface="+mj-lt"/>
                        </a:rPr>
                        <a:t>Beavers</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222</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240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528486">
                <a:tc>
                  <a:txBody>
                    <a:bodyPr/>
                    <a:lstStyle/>
                    <a:p>
                      <a:pPr algn="l" fontAlgn="b"/>
                      <a:r>
                        <a:rPr lang="en-GB" sz="3200" b="0" i="0" u="none" strike="noStrike" dirty="0">
                          <a:solidFill>
                            <a:schemeClr val="bg1"/>
                          </a:solidFill>
                          <a:latin typeface="+mj-lt"/>
                        </a:rPr>
                        <a:t>Cubs</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284</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284</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528486">
                <a:tc>
                  <a:txBody>
                    <a:bodyPr/>
                    <a:lstStyle/>
                    <a:p>
                      <a:pPr algn="l" fontAlgn="b"/>
                      <a:r>
                        <a:rPr lang="en-GB" sz="3200" b="0" i="0" u="none" strike="noStrike" dirty="0">
                          <a:solidFill>
                            <a:schemeClr val="bg1"/>
                          </a:solidFill>
                          <a:latin typeface="+mj-lt"/>
                        </a:rPr>
                        <a:t>Scouts</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201</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208</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528486">
                <a:tc>
                  <a:txBody>
                    <a:bodyPr/>
                    <a:lstStyle/>
                    <a:p>
                      <a:pPr algn="l" fontAlgn="b"/>
                      <a:r>
                        <a:rPr lang="en-GB" sz="3200" b="0" i="0" u="none" strike="noStrike" dirty="0">
                          <a:solidFill>
                            <a:schemeClr val="bg1"/>
                          </a:solidFill>
                          <a:latin typeface="+mj-lt"/>
                        </a:rPr>
                        <a:t>Explorers</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100</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76</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708606">
                <a:tc>
                  <a:txBody>
                    <a:bodyPr/>
                    <a:lstStyle/>
                    <a:p>
                      <a:pPr algn="l" fontAlgn="b"/>
                      <a:r>
                        <a:rPr lang="en-GB" sz="3200" b="0" i="0" u="none" strike="noStrike" dirty="0" err="1">
                          <a:solidFill>
                            <a:schemeClr val="bg1"/>
                          </a:solidFill>
                          <a:latin typeface="+mj-lt"/>
                        </a:rPr>
                        <a:t>Inc</a:t>
                      </a:r>
                      <a:r>
                        <a:rPr lang="en-GB" sz="3200" b="0" i="0" u="none" strike="noStrike" baseline="0" dirty="0">
                          <a:solidFill>
                            <a:schemeClr val="bg1"/>
                          </a:solidFill>
                          <a:latin typeface="+mj-lt"/>
                        </a:rPr>
                        <a:t> </a:t>
                      </a:r>
                      <a:r>
                        <a:rPr lang="en-GB" sz="3200" b="0" i="0" u="none" strike="noStrike" dirty="0">
                          <a:solidFill>
                            <a:schemeClr val="bg1"/>
                          </a:solidFill>
                          <a:latin typeface="+mj-lt"/>
                        </a:rPr>
                        <a:t>Young Leaders</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(39)</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(20)</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528486">
                <a:tc>
                  <a:txBody>
                    <a:bodyPr/>
                    <a:lstStyle/>
                    <a:p>
                      <a:pPr algn="l" fontAlgn="b"/>
                      <a:r>
                        <a:rPr lang="en-GB" sz="3200" b="0" i="0" u="none" strike="noStrike" dirty="0">
                          <a:solidFill>
                            <a:schemeClr val="bg1"/>
                          </a:solidFill>
                          <a:latin typeface="+mj-lt"/>
                        </a:rPr>
                        <a:t>Adult Leaders</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140</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140</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528486">
                <a:tc>
                  <a:txBody>
                    <a:bodyPr/>
                    <a:lstStyle/>
                    <a:p>
                      <a:pPr algn="l" fontAlgn="b"/>
                      <a:r>
                        <a:rPr lang="en-GB" sz="3200" b="0" i="0" u="none" strike="noStrike" dirty="0">
                          <a:solidFill>
                            <a:schemeClr val="bg1"/>
                          </a:solidFill>
                          <a:latin typeface="+mj-lt"/>
                        </a:rPr>
                        <a:t>Officers</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63</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mj-lt"/>
                        </a:rPr>
                        <a:t>67</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528486">
                <a:tc>
                  <a:txBody>
                    <a:bodyPr/>
                    <a:lstStyle/>
                    <a:p>
                      <a:pPr algn="l" fontAlgn="b"/>
                      <a:r>
                        <a:rPr lang="en-GB" sz="3200" b="0" i="0" u="none" strike="noStrike" dirty="0">
                          <a:solidFill>
                            <a:schemeClr val="bg1"/>
                          </a:solidFill>
                          <a:latin typeface="Nunito Sans Black" panose="00000A00000000000000" pitchFamily="2" charset="0"/>
                        </a:rPr>
                        <a:t>Total</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Nunito Sans Black" panose="00000A00000000000000" pitchFamily="2" charset="0"/>
                        </a:rPr>
                        <a:t>1026</a:t>
                      </a:r>
                    </a:p>
                  </a:txBody>
                  <a:tcPr marL="9525" marR="9525" marT="9525" marB="0" anchor="b">
                    <a:lnL>
                      <a:noFill/>
                    </a:lnL>
                    <a:lnR>
                      <a:noFill/>
                    </a:lnR>
                    <a:lnT>
                      <a:noFill/>
                    </a:lnT>
                    <a:lnB>
                      <a:noFill/>
                    </a:lnB>
                  </a:tcPr>
                </a:tc>
                <a:tc>
                  <a:txBody>
                    <a:bodyPr/>
                    <a:lstStyle/>
                    <a:p>
                      <a:pPr algn="r" fontAlgn="b"/>
                      <a:r>
                        <a:rPr lang="en-GB" sz="3200" b="0" i="0" u="none" strike="noStrike" dirty="0">
                          <a:solidFill>
                            <a:schemeClr val="bg1"/>
                          </a:solidFill>
                          <a:latin typeface="Nunito Sans Black" panose="00000A00000000000000" pitchFamily="2" charset="0"/>
                        </a:rPr>
                        <a:t>1015</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bl>
          </a:graphicData>
        </a:graphic>
      </p:graphicFrame>
      <p:pic>
        <p:nvPicPr>
          <p:cNvPr id="1026" name="Picture 2" descr="May be an image of 5 people and boat"/>
          <p:cNvPicPr>
            <a:picLocks noChangeAspect="1" noChangeArrowheads="1"/>
          </p:cNvPicPr>
          <p:nvPr/>
        </p:nvPicPr>
        <p:blipFill rotWithShape="1">
          <a:blip r:embed="rId2">
            <a:extLst>
              <a:ext uri="{28A0092B-C50C-407E-A947-70E740481C1C}">
                <a14:useLocalDpi xmlns:a14="http://schemas.microsoft.com/office/drawing/2010/main" val="0"/>
              </a:ext>
            </a:extLst>
          </a:blip>
          <a:srcRect l="27816" r="35820"/>
          <a:stretch/>
        </p:blipFill>
        <p:spPr bwMode="auto">
          <a:xfrm>
            <a:off x="-86498" y="-96066"/>
            <a:ext cx="7098053" cy="924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4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
          </p:nvPr>
        </p:nvSpPr>
        <p:spPr/>
        <p:txBody>
          <a:bodyPr/>
          <a:lstStyle/>
          <a:p>
            <a:endParaRPr lang="en-GB"/>
          </a:p>
        </p:txBody>
      </p:sp>
      <p:sp>
        <p:nvSpPr>
          <p:cNvPr id="2" name="Rectangle 1"/>
          <p:cNvSpPr/>
          <p:nvPr/>
        </p:nvSpPr>
        <p:spPr>
          <a:xfrm>
            <a:off x="0" y="479425"/>
            <a:ext cx="8793804" cy="845121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 Placeholder 2"/>
          <p:cNvSpPr>
            <a:spLocks noGrp="1"/>
          </p:cNvSpPr>
          <p:nvPr>
            <p:ph type="body" sz="quarter" idx="11"/>
          </p:nvPr>
        </p:nvSpPr>
        <p:spPr>
          <a:xfrm>
            <a:off x="201957" y="665544"/>
            <a:ext cx="9323043" cy="6705515"/>
          </a:xfrm>
        </p:spPr>
        <p:txBody>
          <a:bodyPr/>
          <a:lstStyle/>
          <a:p>
            <a:pPr lvl="1">
              <a:lnSpc>
                <a:spcPts val="4000"/>
              </a:lnSpc>
            </a:pPr>
            <a:r>
              <a:rPr lang="en-GB" sz="5400" dirty="0">
                <a:latin typeface="Nunito Sans Black" panose="00000A00000000000000" pitchFamily="2" charset="0"/>
              </a:rPr>
              <a:t>Scouting in Runnymede</a:t>
            </a:r>
          </a:p>
          <a:p>
            <a:pPr marL="355600" indent="-342900">
              <a:buFont typeface="Arial" panose="020B0604020202020204" pitchFamily="34" charset="0"/>
              <a:buChar char="•"/>
            </a:pPr>
            <a:endParaRPr lang="en-GB" dirty="0"/>
          </a:p>
          <a:p>
            <a:pPr marL="355600" indent="-342900">
              <a:lnSpc>
                <a:spcPct val="100000"/>
              </a:lnSpc>
              <a:buClr>
                <a:schemeClr val="bg1"/>
              </a:buClr>
              <a:buFont typeface="Arial" panose="020B0604020202020204" pitchFamily="34" charset="0"/>
              <a:buChar char="•"/>
            </a:pPr>
            <a:r>
              <a:rPr lang="en-GB" sz="3200" dirty="0"/>
              <a:t>Camps and activities back into full swing with highlights including our Explorers visiting our twin town in Germany, </a:t>
            </a:r>
            <a:r>
              <a:rPr lang="en-GB" sz="3200" dirty="0" err="1"/>
              <a:t>Scoutabout</a:t>
            </a:r>
            <a:r>
              <a:rPr lang="en-GB" sz="3200" dirty="0"/>
              <a:t> for the Scouts and Beavers camping at </a:t>
            </a:r>
            <a:r>
              <a:rPr lang="en-GB" sz="3200" dirty="0" err="1"/>
              <a:t>Birchmere</a:t>
            </a:r>
            <a:r>
              <a:rPr lang="en-GB" sz="3200" dirty="0"/>
              <a:t>.     </a:t>
            </a:r>
          </a:p>
          <a:p>
            <a:pPr>
              <a:lnSpc>
                <a:spcPct val="100000"/>
              </a:lnSpc>
              <a:buClr>
                <a:schemeClr val="bg1"/>
              </a:buClr>
            </a:pPr>
            <a:endParaRPr lang="en-GB" sz="3200" dirty="0"/>
          </a:p>
          <a:p>
            <a:pPr marL="355600" lvl="0" indent="-342900">
              <a:lnSpc>
                <a:spcPct val="100000"/>
              </a:lnSpc>
              <a:buClr>
                <a:schemeClr val="bg1"/>
              </a:buClr>
              <a:buFont typeface="Arial" panose="020B0604020202020204" pitchFamily="34" charset="0"/>
              <a:buChar char="•"/>
            </a:pPr>
            <a:r>
              <a:rPr lang="en-GB" sz="3200" dirty="0"/>
              <a:t>New Youth Commissioner appointed</a:t>
            </a:r>
          </a:p>
          <a:p>
            <a:pPr marL="355600" lvl="0" indent="-342900">
              <a:lnSpc>
                <a:spcPct val="100000"/>
              </a:lnSpc>
              <a:buClr>
                <a:schemeClr val="bg1"/>
              </a:buClr>
              <a:buFont typeface="Arial" panose="020B0604020202020204" pitchFamily="34" charset="0"/>
              <a:buChar char="•"/>
            </a:pPr>
            <a:endParaRPr lang="en-GB" sz="3200" dirty="0"/>
          </a:p>
          <a:p>
            <a:pPr marL="355600" lvl="0" indent="-342900">
              <a:lnSpc>
                <a:spcPct val="100000"/>
              </a:lnSpc>
              <a:buClr>
                <a:schemeClr val="bg1"/>
              </a:buClr>
              <a:buFont typeface="Arial" panose="020B0604020202020204" pitchFamily="34" charset="0"/>
              <a:buChar char="•"/>
            </a:pPr>
            <a:r>
              <a:rPr lang="en-GB" sz="3200" dirty="0"/>
              <a:t>4 Young People attending 2023 Jamboree in Korea in summer 2023</a:t>
            </a:r>
          </a:p>
          <a:p>
            <a:pPr marL="355600" lvl="0" indent="-342900">
              <a:lnSpc>
                <a:spcPct val="100000"/>
              </a:lnSpc>
              <a:buClr>
                <a:schemeClr val="bg1"/>
              </a:buClr>
              <a:buFont typeface="Arial" panose="020B0604020202020204" pitchFamily="34" charset="0"/>
              <a:buChar char="•"/>
            </a:pPr>
            <a:endParaRPr lang="en-GB" sz="3200" dirty="0"/>
          </a:p>
          <a:p>
            <a:pPr marL="355600" lvl="0" indent="-342900">
              <a:lnSpc>
                <a:spcPct val="100000"/>
              </a:lnSpc>
              <a:buClr>
                <a:schemeClr val="bg1"/>
              </a:buClr>
              <a:buFont typeface="Arial" panose="020B0604020202020204" pitchFamily="34" charset="0"/>
              <a:buChar char="•"/>
            </a:pPr>
            <a:r>
              <a:rPr lang="en-GB" sz="3200" dirty="0"/>
              <a:t>District  has funded training so we can offer more archery, kayaking and tomahawk  throwing activities</a:t>
            </a:r>
          </a:p>
          <a:p>
            <a:pPr marL="355600" lvl="0" indent="-342900">
              <a:lnSpc>
                <a:spcPct val="100000"/>
              </a:lnSpc>
              <a:buClr>
                <a:schemeClr val="bg1"/>
              </a:buClr>
              <a:buFont typeface="Arial" panose="020B0604020202020204" pitchFamily="34" charset="0"/>
              <a:buChar char="•"/>
            </a:pPr>
            <a:endParaRPr lang="en-GB" sz="3200" dirty="0"/>
          </a:p>
          <a:p>
            <a:pPr marL="355600" lvl="0" indent="-342900">
              <a:lnSpc>
                <a:spcPct val="100000"/>
              </a:lnSpc>
              <a:buClr>
                <a:schemeClr val="bg1"/>
              </a:buClr>
              <a:buFont typeface="Arial" panose="020B0604020202020204" pitchFamily="34" charset="0"/>
              <a:buChar char="•"/>
            </a:pPr>
            <a:endParaRPr lang="en-GB" sz="3200" dirty="0"/>
          </a:p>
          <a:p>
            <a:pPr marL="355600" lvl="0" indent="-342900">
              <a:lnSpc>
                <a:spcPct val="100000"/>
              </a:lnSpc>
              <a:buClr>
                <a:schemeClr val="bg1"/>
              </a:buClr>
              <a:buFont typeface="Arial" panose="020B0604020202020204" pitchFamily="34" charset="0"/>
              <a:buChar char="•"/>
            </a:pPr>
            <a:endParaRPr lang="en-GB" sz="3200" dirty="0"/>
          </a:p>
          <a:p>
            <a:pPr marL="355600" lvl="0" indent="-342900">
              <a:lnSpc>
                <a:spcPct val="100000"/>
              </a:lnSpc>
              <a:buClr>
                <a:schemeClr val="bg1"/>
              </a:buClr>
              <a:buFont typeface="Arial" panose="020B0604020202020204" pitchFamily="34" charset="0"/>
              <a:buChar char="•"/>
            </a:pPr>
            <a:endParaRPr lang="en-GB" sz="3200" dirty="0"/>
          </a:p>
          <a:p>
            <a:pPr>
              <a:lnSpc>
                <a:spcPct val="100000"/>
              </a:lnSpc>
            </a:pPr>
            <a:r>
              <a:rPr lang="en-GB" sz="3200" dirty="0"/>
              <a:t> </a:t>
            </a:r>
            <a:endParaRPr lang="en-GB" sz="2800" dirty="0"/>
          </a:p>
        </p:txBody>
      </p:sp>
      <p:grpSp>
        <p:nvGrpSpPr>
          <p:cNvPr id="9" name="Group 8"/>
          <p:cNvGrpSpPr/>
          <p:nvPr/>
        </p:nvGrpSpPr>
        <p:grpSpPr>
          <a:xfrm>
            <a:off x="13436599" y="479425"/>
            <a:ext cx="2336829" cy="657493"/>
            <a:chOff x="228240" y="2152440"/>
            <a:chExt cx="10101600" cy="2842200"/>
          </a:xfrm>
          <a:solidFill>
            <a:schemeClr val="bg1"/>
          </a:solidFill>
        </p:grpSpPr>
        <p:sp>
          <p:nvSpPr>
            <p:cNvPr id="10"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1"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3"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4"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5"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6"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7"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8"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19"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0"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4098" name="Picture 2"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8493" y="6220657"/>
            <a:ext cx="6172172" cy="29233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photo description availabl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69" t="23803"/>
          <a:stretch/>
        </p:blipFill>
        <p:spPr bwMode="auto">
          <a:xfrm>
            <a:off x="9790780" y="3230880"/>
            <a:ext cx="6172172" cy="278141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0780" y="0"/>
            <a:ext cx="5982648" cy="299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03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a:p>
        </p:txBody>
      </p:sp>
      <p:sp>
        <p:nvSpPr>
          <p:cNvPr id="4" name="Subtitle 3"/>
          <p:cNvSpPr>
            <a:spLocks noGrp="1"/>
          </p:cNvSpPr>
          <p:nvPr>
            <p:ph type="subTitle" idx="4"/>
          </p:nvPr>
        </p:nvSpPr>
        <p:spPr/>
        <p:txBody>
          <a:bodyPr/>
          <a:lstStyle/>
          <a:p>
            <a:endParaRPr lang="en-GB"/>
          </a:p>
        </p:txBody>
      </p:sp>
      <p:sp>
        <p:nvSpPr>
          <p:cNvPr id="2" name="Rectangle 1"/>
          <p:cNvSpPr/>
          <p:nvPr/>
        </p:nvSpPr>
        <p:spPr>
          <a:xfrm>
            <a:off x="0" y="-8508"/>
            <a:ext cx="9498030" cy="9144000"/>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 Placeholder 2"/>
          <p:cNvSpPr>
            <a:spLocks noGrp="1"/>
          </p:cNvSpPr>
          <p:nvPr>
            <p:ph type="body" sz="quarter" idx="11"/>
          </p:nvPr>
        </p:nvSpPr>
        <p:spPr>
          <a:xfrm>
            <a:off x="582037" y="775317"/>
            <a:ext cx="9688749" cy="6705515"/>
          </a:xfrm>
        </p:spPr>
        <p:txBody>
          <a:bodyPr/>
          <a:lstStyle/>
          <a:p>
            <a:pPr lvl="1">
              <a:lnSpc>
                <a:spcPts val="4000"/>
              </a:lnSpc>
            </a:pPr>
            <a:r>
              <a:rPr lang="en-GB" sz="5400" dirty="0">
                <a:latin typeface="Nunito Sans Black" panose="00000A00000000000000" pitchFamily="2" charset="0"/>
              </a:rPr>
              <a:t>Top Awards</a:t>
            </a:r>
          </a:p>
          <a:p>
            <a:pPr lvl="1">
              <a:lnSpc>
                <a:spcPts val="4000"/>
              </a:lnSpc>
            </a:pPr>
            <a:endParaRPr lang="en-GB" sz="2800" dirty="0">
              <a:latin typeface="Nunito Sans SemiBold" panose="00000700000000000000" pitchFamily="2" charset="0"/>
            </a:endParaRPr>
          </a:p>
          <a:p>
            <a:pPr lvl="1">
              <a:lnSpc>
                <a:spcPts val="4000"/>
              </a:lnSpc>
            </a:pPr>
            <a:r>
              <a:rPr lang="en-GB" sz="4000" dirty="0">
                <a:latin typeface="Nunito Sans Black" panose="00000A00000000000000" pitchFamily="2" charset="0"/>
              </a:rPr>
              <a:t>4 (-) </a:t>
            </a:r>
            <a:r>
              <a:rPr lang="en-GB" sz="4000" b="0" dirty="0">
                <a:latin typeface="+mn-lt"/>
              </a:rPr>
              <a:t>Acorn Awards</a:t>
            </a:r>
          </a:p>
          <a:p>
            <a:pPr lvl="1">
              <a:lnSpc>
                <a:spcPts val="4000"/>
              </a:lnSpc>
            </a:pPr>
            <a:r>
              <a:rPr lang="en-GB" sz="4000" dirty="0">
                <a:latin typeface="Nunito Sans Black" panose="00000A00000000000000" pitchFamily="2" charset="0"/>
              </a:rPr>
              <a:t>48 (36) </a:t>
            </a:r>
            <a:r>
              <a:rPr lang="en-GB" sz="4000" b="0" dirty="0">
                <a:latin typeface="+mj-lt"/>
              </a:rPr>
              <a:t>Bronze Chief Scout Awards</a:t>
            </a:r>
          </a:p>
          <a:p>
            <a:pPr lvl="1">
              <a:lnSpc>
                <a:spcPts val="4000"/>
              </a:lnSpc>
            </a:pPr>
            <a:r>
              <a:rPr lang="en-GB" sz="4000" dirty="0">
                <a:latin typeface="Nunito Sans Black" panose="00000A00000000000000" pitchFamily="2" charset="0"/>
              </a:rPr>
              <a:t>36 (31) </a:t>
            </a:r>
            <a:r>
              <a:rPr lang="en-GB" sz="4000" b="0" dirty="0">
                <a:latin typeface="Nunito Sans" panose="00000500000000000000" pitchFamily="2" charset="0"/>
              </a:rPr>
              <a:t>Silver Chief Scout Awards</a:t>
            </a:r>
          </a:p>
          <a:p>
            <a:pPr lvl="1">
              <a:lnSpc>
                <a:spcPts val="4000"/>
              </a:lnSpc>
            </a:pPr>
            <a:r>
              <a:rPr lang="en-GB" sz="4000" dirty="0">
                <a:latin typeface="Nunito Sans Black" panose="00000A00000000000000" pitchFamily="2" charset="0"/>
              </a:rPr>
              <a:t>23 (8) </a:t>
            </a:r>
            <a:r>
              <a:rPr lang="en-GB" sz="4000" b="0" dirty="0">
                <a:latin typeface="Nunito Sans" panose="00000500000000000000" pitchFamily="2" charset="0"/>
              </a:rPr>
              <a:t>Gold Chief Scout Awards</a:t>
            </a:r>
          </a:p>
          <a:p>
            <a:pPr lvl="1">
              <a:lnSpc>
                <a:spcPts val="4000"/>
              </a:lnSpc>
            </a:pPr>
            <a:r>
              <a:rPr lang="en-GB" sz="4000" dirty="0">
                <a:latin typeface="Nunito Sans Black" panose="00000A00000000000000" pitchFamily="2" charset="0"/>
              </a:rPr>
              <a:t>1 (-) </a:t>
            </a:r>
            <a:r>
              <a:rPr lang="en-GB" sz="4000" b="0" dirty="0">
                <a:latin typeface="Nunito Sans" panose="00000500000000000000" pitchFamily="2" charset="0"/>
              </a:rPr>
              <a:t>Platinum Chief Scout Award</a:t>
            </a:r>
          </a:p>
          <a:p>
            <a:pPr lvl="1">
              <a:lnSpc>
                <a:spcPts val="4000"/>
              </a:lnSpc>
            </a:pPr>
            <a:r>
              <a:rPr lang="en-GB" sz="4000" dirty="0">
                <a:latin typeface="Nunito Sans Black" panose="00000A00000000000000" pitchFamily="2" charset="0"/>
              </a:rPr>
              <a:t>2 </a:t>
            </a:r>
            <a:r>
              <a:rPr lang="en-GB" sz="4000" b="0" dirty="0">
                <a:latin typeface="Nunito Sans" panose="00000500000000000000" pitchFamily="2" charset="0"/>
              </a:rPr>
              <a:t>Explorer Belts</a:t>
            </a:r>
          </a:p>
          <a:p>
            <a:pPr lvl="1">
              <a:lnSpc>
                <a:spcPts val="4000"/>
              </a:lnSpc>
            </a:pPr>
            <a:r>
              <a:rPr lang="en-GB" sz="4000" dirty="0">
                <a:latin typeface="Nunito Sans Black" panose="00000A00000000000000" pitchFamily="2" charset="0"/>
              </a:rPr>
              <a:t>1 </a:t>
            </a:r>
            <a:r>
              <a:rPr lang="en-GB" sz="4000" b="0" dirty="0">
                <a:latin typeface="Nunito Sans" panose="00000500000000000000" pitchFamily="2" charset="0"/>
              </a:rPr>
              <a:t>Young Leader Award</a:t>
            </a:r>
          </a:p>
          <a:p>
            <a:pPr lvl="1">
              <a:lnSpc>
                <a:spcPts val="4000"/>
              </a:lnSpc>
            </a:pPr>
            <a:r>
              <a:rPr lang="en-GB" sz="4000" dirty="0">
                <a:latin typeface="Nunito Sans Black" panose="00000A00000000000000" pitchFamily="2" charset="0"/>
              </a:rPr>
              <a:t>7 </a:t>
            </a:r>
            <a:r>
              <a:rPr lang="en-GB" sz="4000" b="0" dirty="0">
                <a:latin typeface="+mn-lt"/>
              </a:rPr>
              <a:t>Bronze &amp;</a:t>
            </a:r>
            <a:r>
              <a:rPr lang="en-GB" sz="4000" dirty="0">
                <a:latin typeface="Nunito Sans Black" panose="00000A00000000000000" pitchFamily="2" charset="0"/>
              </a:rPr>
              <a:t> 7 </a:t>
            </a:r>
            <a:r>
              <a:rPr lang="en-GB" sz="4000" b="0" dirty="0">
                <a:latin typeface="+mn-lt"/>
              </a:rPr>
              <a:t>Silver </a:t>
            </a:r>
            <a:r>
              <a:rPr lang="en-GB" sz="4000" b="0" dirty="0" err="1">
                <a:latin typeface="+mn-lt"/>
              </a:rPr>
              <a:t>DofE</a:t>
            </a:r>
            <a:r>
              <a:rPr lang="en-GB" sz="4000" b="0" dirty="0">
                <a:latin typeface="+mn-lt"/>
              </a:rPr>
              <a:t> Awards</a:t>
            </a:r>
          </a:p>
          <a:p>
            <a:pPr lvl="1">
              <a:lnSpc>
                <a:spcPts val="4000"/>
              </a:lnSpc>
            </a:pPr>
            <a:endParaRPr lang="en-GB" sz="4000" b="0" dirty="0">
              <a:latin typeface="Nunito Sans" panose="00000500000000000000" pitchFamily="2" charset="0"/>
            </a:endParaRPr>
          </a:p>
          <a:p>
            <a:pPr lvl="1">
              <a:lnSpc>
                <a:spcPts val="4000"/>
              </a:lnSpc>
            </a:pPr>
            <a:endParaRPr lang="en-GB" sz="4000" b="0" dirty="0">
              <a:latin typeface="Nunito Sans" panose="00000500000000000000" pitchFamily="2" charset="0"/>
            </a:endParaRPr>
          </a:p>
          <a:p>
            <a:pPr lvl="1">
              <a:lnSpc>
                <a:spcPts val="4000"/>
              </a:lnSpc>
            </a:pPr>
            <a:endParaRPr lang="en-GB" sz="4000" b="0" dirty="0">
              <a:latin typeface="Nunito Sans" panose="00000500000000000000" pitchFamily="2" charset="0"/>
            </a:endParaRPr>
          </a:p>
          <a:p>
            <a:pPr lvl="1">
              <a:lnSpc>
                <a:spcPts val="4000"/>
              </a:lnSpc>
            </a:pPr>
            <a:endParaRPr lang="en-GB" sz="4000" b="0" dirty="0">
              <a:latin typeface="Nunito Sans" panose="00000500000000000000" pitchFamily="2" charset="0"/>
            </a:endParaRPr>
          </a:p>
          <a:p>
            <a:pPr marL="469900" lvl="1" indent="-457200">
              <a:lnSpc>
                <a:spcPts val="4000"/>
              </a:lnSpc>
              <a:buClr>
                <a:schemeClr val="bg1"/>
              </a:buClr>
              <a:buFont typeface="Wingdings" panose="05000000000000000000" pitchFamily="2" charset="2"/>
              <a:buChar char="§"/>
            </a:pPr>
            <a:endParaRPr lang="en-GB" sz="3200" dirty="0">
              <a:latin typeface="Nunito Sans SemiBold" panose="00000700000000000000" pitchFamily="2" charset="0"/>
            </a:endParaRPr>
          </a:p>
          <a:p>
            <a:pPr marL="469900" lvl="1" indent="-457200">
              <a:lnSpc>
                <a:spcPts val="4000"/>
              </a:lnSpc>
              <a:buClr>
                <a:schemeClr val="bg1"/>
              </a:buClr>
              <a:buFont typeface="Wingdings" panose="05000000000000000000" pitchFamily="2" charset="2"/>
              <a:buChar char="§"/>
            </a:pPr>
            <a:endParaRPr lang="en-GB" sz="3200" dirty="0">
              <a:latin typeface="Nunito Sans SemiBold" panose="00000700000000000000" pitchFamily="2" charset="0"/>
            </a:endParaRPr>
          </a:p>
          <a:p>
            <a:pPr lvl="1">
              <a:lnSpc>
                <a:spcPts val="4000"/>
              </a:lnSpc>
            </a:pPr>
            <a:endParaRPr lang="en-GB" sz="2800" dirty="0">
              <a:latin typeface="Nunito Sans SemiBold" panose="00000700000000000000" pitchFamily="2" charset="0"/>
            </a:endParaRPr>
          </a:p>
        </p:txBody>
      </p:sp>
      <p:grpSp>
        <p:nvGrpSpPr>
          <p:cNvPr id="9" name="Group 8"/>
          <p:cNvGrpSpPr/>
          <p:nvPr/>
        </p:nvGrpSpPr>
        <p:grpSpPr>
          <a:xfrm>
            <a:off x="13436599" y="479425"/>
            <a:ext cx="2336829" cy="657493"/>
            <a:chOff x="228240" y="2152440"/>
            <a:chExt cx="10101600" cy="2842200"/>
          </a:xfrm>
          <a:solidFill>
            <a:schemeClr val="bg1"/>
          </a:solidFill>
        </p:grpSpPr>
        <p:sp>
          <p:nvSpPr>
            <p:cNvPr id="10"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1"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3"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4"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5"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6"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7"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8"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19"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0"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6146" name="Picture 2" descr="No photo description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b="15947"/>
          <a:stretch/>
        </p:blipFill>
        <p:spPr bwMode="auto">
          <a:xfrm>
            <a:off x="9498030" y="-8509"/>
            <a:ext cx="6757970" cy="915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5443" y="0"/>
            <a:ext cx="9130557" cy="914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1"/>
          </p:nvPr>
        </p:nvSpPr>
        <p:spPr>
          <a:xfrm>
            <a:off x="8682550" y="1535765"/>
            <a:ext cx="6267706" cy="6705515"/>
          </a:xfrm>
        </p:spPr>
        <p:txBody>
          <a:bodyPr/>
          <a:lstStyle/>
          <a:p>
            <a:pPr lvl="1">
              <a:lnSpc>
                <a:spcPts val="4000"/>
              </a:lnSpc>
            </a:pPr>
            <a:r>
              <a:rPr lang="en-GB" sz="2800" dirty="0">
                <a:latin typeface="Nunito Sans SemiBold" panose="00000700000000000000" pitchFamily="2" charset="0"/>
              </a:rPr>
              <a:t> </a:t>
            </a:r>
          </a:p>
          <a:p>
            <a:pPr lvl="1">
              <a:lnSpc>
                <a:spcPts val="4000"/>
              </a:lnSpc>
            </a:pPr>
            <a:endParaRPr lang="en-GB" sz="2800" dirty="0">
              <a:latin typeface="Nunito Sans SemiBold" panose="00000700000000000000" pitchFamily="2" charset="0"/>
            </a:endParaRPr>
          </a:p>
        </p:txBody>
      </p:sp>
      <p:sp>
        <p:nvSpPr>
          <p:cNvPr id="5" name="Text Placeholder 2"/>
          <p:cNvSpPr txBox="1">
            <a:spLocks/>
          </p:cNvSpPr>
          <p:nvPr/>
        </p:nvSpPr>
        <p:spPr>
          <a:xfrm>
            <a:off x="7575631" y="479425"/>
            <a:ext cx="7315199" cy="6705515"/>
          </a:xfrm>
          <a:prstGeom prst="rect">
            <a:avLst/>
          </a:prstGeom>
        </p:spPr>
        <p:txBody>
          <a:bodyPr vert="horz" lIns="0" tIns="0" rIns="0" bIns="0" rtlCol="0">
            <a:noAutofit/>
          </a:bodyPr>
          <a:lstStyle>
            <a:lvl1pPr marL="12700" marR="5080" indent="0" algn="l" defTabSz="914400" rtl="0" eaLnBrk="1" latinLnBrk="0" hangingPunct="1">
              <a:lnSpc>
                <a:spcPts val="2600"/>
              </a:lnSpc>
              <a:spcBef>
                <a:spcPts val="420"/>
              </a:spcBef>
              <a:buClr>
                <a:schemeClr val="tx2"/>
              </a:buClr>
              <a:buSzPct val="125000"/>
              <a:buFont typeface="Arial" panose="020B0604020202020204" pitchFamily="34" charset="0"/>
              <a:buNone/>
              <a:defRPr lang="en-US" sz="2400" b="0" i="0" kern="1200" spc="-25" dirty="0" smtClean="0">
                <a:solidFill>
                  <a:schemeClr val="bg1"/>
                </a:solidFill>
                <a:latin typeface="Nunito Sans" charset="0"/>
                <a:ea typeface="Nunito Sans" charset="0"/>
                <a:cs typeface="Nunito Sans" charset="0"/>
              </a:defRPr>
            </a:lvl1pPr>
            <a:lvl2pPr marL="12700" marR="5080" indent="0" algn="l" defTabSz="914400" rtl="0" eaLnBrk="1" latinLnBrk="0" hangingPunct="1">
              <a:lnSpc>
                <a:spcPts val="2740"/>
              </a:lnSpc>
              <a:spcBef>
                <a:spcPts val="2275"/>
              </a:spcBef>
              <a:buClr>
                <a:schemeClr val="tx2"/>
              </a:buClr>
              <a:buSzPct val="125000"/>
              <a:buFont typeface="Arial" panose="020B0604020202020204" pitchFamily="34" charset="0"/>
              <a:buNone/>
              <a:tabLst/>
              <a:defRPr lang="en-US" sz="2400" b="1" i="0" kern="1200" dirty="0" smtClean="0">
                <a:solidFill>
                  <a:schemeClr val="bg1"/>
                </a:solidFill>
                <a:latin typeface="Nunito Sans Black" charset="0"/>
                <a:ea typeface="Nunito Sans Black" charset="0"/>
                <a:cs typeface="Nunito Sans Black" charset="0"/>
              </a:defRPr>
            </a:lvl2pPr>
            <a:lvl3pPr marL="12700" marR="5080" indent="0" algn="l" defTabSz="914400" rtl="0" eaLnBrk="1" latinLnBrk="0" hangingPunct="1">
              <a:lnSpc>
                <a:spcPts val="2740"/>
              </a:lnSpc>
              <a:spcBef>
                <a:spcPts val="420"/>
              </a:spcBef>
              <a:buClr>
                <a:schemeClr val="tx1"/>
              </a:buClr>
              <a:buSzPct val="125000"/>
              <a:buFont typeface="Arial" panose="020B0604020202020204" pitchFamily="34" charset="0"/>
              <a:buNone/>
              <a:tabLst/>
              <a:defRPr lang="en-US" sz="2400" b="1" i="0" kern="1200" spc="-60" dirty="0" smtClean="0">
                <a:solidFill>
                  <a:schemeClr val="bg1"/>
                </a:solidFill>
                <a:latin typeface="Nunito Sans" charset="0"/>
                <a:ea typeface="Nunito Sans" charset="0"/>
                <a:cs typeface="Nunito Sans" charset="0"/>
              </a:defRPr>
            </a:lvl3pPr>
            <a:lvl4pPr marL="12700" marR="5080" indent="0" algn="l" defTabSz="914400" rtl="0" eaLnBrk="1" latinLnBrk="0" hangingPunct="1">
              <a:lnSpc>
                <a:spcPts val="2600"/>
              </a:lnSpc>
              <a:spcBef>
                <a:spcPts val="420"/>
              </a:spcBef>
              <a:buClr>
                <a:schemeClr val="tx1"/>
              </a:buClr>
              <a:buSzPct val="125000"/>
              <a:buFont typeface="Arial" panose="020B0604020202020204" pitchFamily="34" charset="0"/>
              <a:buNone/>
              <a:tabLst/>
              <a:defRPr lang="en-US" sz="2400" b="0" i="0" kern="1200" spc="-25" dirty="0" smtClean="0">
                <a:solidFill>
                  <a:schemeClr val="bg1"/>
                </a:solidFill>
                <a:latin typeface="Nunito Sans" charset="0"/>
                <a:ea typeface="Nunito Sans" charset="0"/>
                <a:cs typeface="Nunito Sans" charset="0"/>
              </a:defRPr>
            </a:lvl4pPr>
            <a:lvl5pPr marL="12700" marR="5080" indent="0" algn="l" defTabSz="914400" rtl="0" eaLnBrk="1" latinLnBrk="0" hangingPunct="1">
              <a:lnSpc>
                <a:spcPts val="2600"/>
              </a:lnSpc>
              <a:spcBef>
                <a:spcPts val="420"/>
              </a:spcBef>
              <a:buClr>
                <a:schemeClr val="tx2"/>
              </a:buClr>
              <a:buSzPct val="125000"/>
              <a:buFont typeface="Arial" panose="020B0604020202020204" pitchFamily="34" charset="0"/>
              <a:buNone/>
              <a:tabLst/>
              <a:defRPr lang="en-US" sz="2400" b="0" i="0" kern="1200" spc="-25" dirty="0">
                <a:solidFill>
                  <a:schemeClr val="bg1"/>
                </a:solidFill>
                <a:latin typeface="Nunito Sans" charset="0"/>
                <a:ea typeface="Nunito Sans" charset="0"/>
                <a:cs typeface="Nunito Sans"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1">
              <a:lnSpc>
                <a:spcPct val="100000"/>
              </a:lnSpc>
            </a:pPr>
            <a:r>
              <a:rPr lang="en-GB" sz="4000" dirty="0">
                <a:latin typeface="Nunito Sans Black" panose="00000A00000000000000" pitchFamily="2" charset="0"/>
              </a:rPr>
              <a:t>Runnymede </a:t>
            </a:r>
            <a:br>
              <a:rPr lang="en-GB" sz="4000" dirty="0">
                <a:latin typeface="Nunito Sans Black" panose="00000A00000000000000" pitchFamily="2" charset="0"/>
              </a:rPr>
            </a:br>
            <a:r>
              <a:rPr lang="en-GB" sz="4000" dirty="0">
                <a:latin typeface="Nunito Sans Black" panose="00000A00000000000000" pitchFamily="2" charset="0"/>
              </a:rPr>
              <a:t>Explorer Scouts</a:t>
            </a:r>
          </a:p>
          <a:p>
            <a:pPr marL="469900" lvl="1" indent="-457200">
              <a:lnSpc>
                <a:spcPts val="4000"/>
              </a:lnSpc>
              <a:buClr>
                <a:schemeClr val="bg1"/>
              </a:buClr>
              <a:buFont typeface="Wingdings" panose="05000000000000000000" pitchFamily="2" charset="2"/>
              <a:buChar char="§"/>
            </a:pPr>
            <a:r>
              <a:rPr lang="en-GB" sz="3200" dirty="0">
                <a:latin typeface="Nunito Sans SemiBold" panose="00000700000000000000" pitchFamily="2" charset="0"/>
              </a:rPr>
              <a:t>7 Silver </a:t>
            </a:r>
            <a:r>
              <a:rPr lang="en-GB" sz="3200" dirty="0" err="1">
                <a:latin typeface="Nunito Sans SemiBold" panose="00000700000000000000" pitchFamily="2" charset="0"/>
              </a:rPr>
              <a:t>DofE</a:t>
            </a:r>
            <a:r>
              <a:rPr lang="en-GB" sz="3200" dirty="0">
                <a:latin typeface="Nunito Sans SemiBold" panose="00000700000000000000" pitchFamily="2" charset="0"/>
              </a:rPr>
              <a:t> awards completed with more to come</a:t>
            </a:r>
          </a:p>
          <a:p>
            <a:pPr marL="469900" lvl="1" indent="-457200">
              <a:lnSpc>
                <a:spcPts val="4000"/>
              </a:lnSpc>
              <a:buClr>
                <a:schemeClr val="bg1"/>
              </a:buClr>
              <a:buFont typeface="Wingdings" panose="05000000000000000000" pitchFamily="2" charset="2"/>
              <a:buChar char="§"/>
            </a:pPr>
            <a:r>
              <a:rPr lang="en-GB" sz="3200" dirty="0">
                <a:latin typeface="Nunito Sans SemiBold" panose="00000700000000000000" pitchFamily="2" charset="0"/>
              </a:rPr>
              <a:t>Two Explorers completed their Explorer Belt in Luxembourg</a:t>
            </a:r>
          </a:p>
          <a:p>
            <a:pPr marL="469900" lvl="1" indent="-457200">
              <a:lnSpc>
                <a:spcPts val="4000"/>
              </a:lnSpc>
              <a:buClr>
                <a:schemeClr val="bg1"/>
              </a:buClr>
              <a:buFont typeface="Wingdings" panose="05000000000000000000" pitchFamily="2" charset="2"/>
              <a:buChar char="§"/>
            </a:pPr>
            <a:r>
              <a:rPr lang="en-GB" sz="3200" dirty="0">
                <a:latin typeface="Nunito Sans SemiBold" panose="00000700000000000000" pitchFamily="2" charset="0"/>
              </a:rPr>
              <a:t>Young Leaders attended County training with one completing their YL belt</a:t>
            </a:r>
          </a:p>
          <a:p>
            <a:pPr marL="469900" lvl="1" indent="-457200">
              <a:lnSpc>
                <a:spcPts val="4000"/>
              </a:lnSpc>
              <a:buClr>
                <a:schemeClr val="bg1"/>
              </a:buClr>
              <a:buFont typeface="Wingdings" panose="05000000000000000000" pitchFamily="2" charset="2"/>
              <a:buChar char="§"/>
            </a:pPr>
            <a:r>
              <a:rPr lang="en-GB" sz="3200" dirty="0">
                <a:latin typeface="Nunito Sans SemiBold" panose="00000700000000000000" pitchFamily="2" charset="0"/>
              </a:rPr>
              <a:t>District Camp held at Ferny Croft campsite in the New Forest</a:t>
            </a:r>
          </a:p>
          <a:p>
            <a:pPr marL="469900" lvl="1" indent="-457200">
              <a:lnSpc>
                <a:spcPts val="4000"/>
              </a:lnSpc>
              <a:buClr>
                <a:schemeClr val="bg1"/>
              </a:buClr>
              <a:buFont typeface="Wingdings" panose="05000000000000000000" pitchFamily="2" charset="2"/>
              <a:buChar char="§"/>
            </a:pPr>
            <a:r>
              <a:rPr lang="en-GB" sz="3200" dirty="0">
                <a:latin typeface="Nunito Sans SemiBold" panose="00000700000000000000" pitchFamily="2" charset="0"/>
              </a:rPr>
              <a:t>Attended Apex Challenge in Yorkshire</a:t>
            </a:r>
          </a:p>
        </p:txBody>
      </p:sp>
      <p:grpSp>
        <p:nvGrpSpPr>
          <p:cNvPr id="10" name="Group 9"/>
          <p:cNvGrpSpPr/>
          <p:nvPr/>
        </p:nvGrpSpPr>
        <p:grpSpPr>
          <a:xfrm>
            <a:off x="13436599" y="479425"/>
            <a:ext cx="2336829" cy="657493"/>
            <a:chOff x="228240" y="2152440"/>
            <a:chExt cx="10101600" cy="2842200"/>
          </a:xfrm>
          <a:solidFill>
            <a:schemeClr val="bg1"/>
          </a:solidFill>
        </p:grpSpPr>
        <p:sp>
          <p:nvSpPr>
            <p:cNvPr id="1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5122" name="Picture 2" descr="No photo description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t="7297" b="7297"/>
          <a:stretch/>
        </p:blipFill>
        <p:spPr bwMode="auto">
          <a:xfrm>
            <a:off x="0" y="1"/>
            <a:ext cx="7125443"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8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a:p>
        </p:txBody>
      </p:sp>
      <p:sp>
        <p:nvSpPr>
          <p:cNvPr id="4" name="Subtitle 3"/>
          <p:cNvSpPr>
            <a:spLocks noGrp="1"/>
          </p:cNvSpPr>
          <p:nvPr>
            <p:ph type="subTitle" idx="4"/>
          </p:nvPr>
        </p:nvSpPr>
        <p:spPr/>
        <p:txBody>
          <a:bodyPr/>
          <a:lstStyle/>
          <a:p>
            <a:endParaRPr lang="en-GB"/>
          </a:p>
        </p:txBody>
      </p:sp>
      <p:sp>
        <p:nvSpPr>
          <p:cNvPr id="2" name="Rectangle 1"/>
          <p:cNvSpPr/>
          <p:nvPr/>
        </p:nvSpPr>
        <p:spPr>
          <a:xfrm>
            <a:off x="0" y="1"/>
            <a:ext cx="8793804" cy="9144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 Placeholder 2"/>
          <p:cNvSpPr>
            <a:spLocks noGrp="1"/>
          </p:cNvSpPr>
          <p:nvPr>
            <p:ph type="body" sz="quarter" idx="11"/>
          </p:nvPr>
        </p:nvSpPr>
        <p:spPr>
          <a:xfrm>
            <a:off x="447031" y="1050890"/>
            <a:ext cx="7584449" cy="6705515"/>
          </a:xfrm>
        </p:spPr>
        <p:txBody>
          <a:bodyPr/>
          <a:lstStyle/>
          <a:p>
            <a:pPr lvl="1">
              <a:lnSpc>
                <a:spcPts val="4000"/>
              </a:lnSpc>
            </a:pPr>
            <a:r>
              <a:rPr lang="en-GB" sz="5400" dirty="0">
                <a:latin typeface="Nunito Sans Black" panose="00000A00000000000000" pitchFamily="2" charset="0"/>
              </a:rPr>
              <a:t>Activity Clubs</a:t>
            </a:r>
          </a:p>
          <a:p>
            <a:pPr marL="355600" indent="-342900">
              <a:buFont typeface="Arial" panose="020B0604020202020204" pitchFamily="34" charset="0"/>
              <a:buChar char="•"/>
            </a:pPr>
            <a:endParaRPr lang="en-GB" dirty="0"/>
          </a:p>
          <a:p>
            <a:pPr marL="355600" indent="-342900">
              <a:lnSpc>
                <a:spcPct val="100000"/>
              </a:lnSpc>
              <a:buClr>
                <a:schemeClr val="bg1"/>
              </a:buClr>
              <a:buFont typeface="Arial" panose="020B0604020202020204" pitchFamily="34" charset="0"/>
              <a:buChar char="•"/>
            </a:pPr>
            <a:r>
              <a:rPr lang="en-GB" sz="3200" dirty="0"/>
              <a:t>Runnymede and Woking Scout Canoe Club ran sessions for 546 Beavers, Cubs, Scouts and Explorers  and awarded  a number of BCU Explore Awards,</a:t>
            </a:r>
          </a:p>
          <a:p>
            <a:pPr>
              <a:lnSpc>
                <a:spcPct val="100000"/>
              </a:lnSpc>
              <a:buClr>
                <a:schemeClr val="bg1"/>
              </a:buClr>
            </a:pPr>
            <a:endParaRPr lang="en-GB" sz="3200" dirty="0"/>
          </a:p>
          <a:p>
            <a:pPr marL="355600" lvl="0" indent="-342900">
              <a:lnSpc>
                <a:spcPct val="100000"/>
              </a:lnSpc>
              <a:buClr>
                <a:schemeClr val="bg1"/>
              </a:buClr>
              <a:buFont typeface="Arial" panose="020B0604020202020204" pitchFamily="34" charset="0"/>
              <a:buChar char="•"/>
            </a:pPr>
            <a:r>
              <a:rPr lang="en-GB" sz="3200" dirty="0"/>
              <a:t>Our Archery Club attended the 16</a:t>
            </a:r>
            <a:r>
              <a:rPr lang="en-GB" sz="3200" baseline="30000" dirty="0"/>
              <a:t>th</a:t>
            </a:r>
            <a:r>
              <a:rPr lang="en-GB" sz="3200" dirty="0"/>
              <a:t> National Scouts Archery Competition bringing home one gold, two silver and one bronze award</a:t>
            </a:r>
          </a:p>
          <a:p>
            <a:pPr marL="355600" lvl="0" indent="-342900">
              <a:lnSpc>
                <a:spcPct val="100000"/>
              </a:lnSpc>
              <a:buClr>
                <a:schemeClr val="bg1"/>
              </a:buClr>
              <a:buFont typeface="Arial" panose="020B0604020202020204" pitchFamily="34" charset="0"/>
              <a:buChar char="•"/>
            </a:pPr>
            <a:endParaRPr lang="en-GB" sz="3200" dirty="0"/>
          </a:p>
          <a:p>
            <a:pPr marL="355600" lvl="0" indent="-342900">
              <a:lnSpc>
                <a:spcPct val="100000"/>
              </a:lnSpc>
              <a:buClr>
                <a:schemeClr val="bg1"/>
              </a:buClr>
              <a:buFont typeface="Arial" panose="020B0604020202020204" pitchFamily="34" charset="0"/>
              <a:buChar char="•"/>
            </a:pPr>
            <a:r>
              <a:rPr lang="en-GB" sz="3200" dirty="0"/>
              <a:t>Number of Leaders  completed activity training this year </a:t>
            </a:r>
            <a:endParaRPr lang="en-GB" sz="2800" dirty="0"/>
          </a:p>
        </p:txBody>
      </p:sp>
      <p:pic>
        <p:nvPicPr>
          <p:cNvPr id="3078" name="Picture 6" descr="May be an image of 4 people, people dancing and people playing basketb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7388" y="5842346"/>
            <a:ext cx="5581867" cy="264375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3436599" y="479425"/>
            <a:ext cx="2336829" cy="657493"/>
            <a:chOff x="228240" y="2152440"/>
            <a:chExt cx="10101600" cy="2842200"/>
          </a:xfrm>
          <a:solidFill>
            <a:schemeClr val="bg1"/>
          </a:solidFill>
        </p:grpSpPr>
        <p:sp>
          <p:nvSpPr>
            <p:cNvPr id="10"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1"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2"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3"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4"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15"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16"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17"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18"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19"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0"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074" name="Picture 2" descr="May be an image of 3 people and people skeet shoo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7050" y="4402308"/>
            <a:ext cx="3305565" cy="44074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phot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6131" y="1584955"/>
            <a:ext cx="6893004" cy="335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8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3922135"/>
            <a:ext cx="4254500" cy="649865"/>
          </a:xfrm>
        </p:spPr>
        <p:txBody>
          <a:bodyPr/>
          <a:lstStyle/>
          <a:p>
            <a:endParaRPr lang="en-US" dirty="0"/>
          </a:p>
        </p:txBody>
      </p:sp>
      <p:sp>
        <p:nvSpPr>
          <p:cNvPr id="3" name="Text Placeholder 44">
            <a:extLst>
              <a:ext uri="{FF2B5EF4-FFF2-40B4-BE49-F238E27FC236}">
                <a16:creationId xmlns:a16="http://schemas.microsoft.com/office/drawing/2014/main" id="{2574BEBD-0586-6D47-AB5A-FCD81954C018}"/>
              </a:ext>
            </a:extLst>
          </p:cNvPr>
          <p:cNvSpPr txBox="1">
            <a:spLocks/>
          </p:cNvSpPr>
          <p:nvPr/>
        </p:nvSpPr>
        <p:spPr>
          <a:xfrm>
            <a:off x="615461" y="3416103"/>
            <a:ext cx="15149319" cy="1358900"/>
          </a:xfrm>
          <a:prstGeom prst="rect">
            <a:avLst/>
          </a:prstGeom>
        </p:spPr>
        <p:txBody>
          <a:bodyPr/>
          <a:lstStyle>
            <a:lvl1pPr marL="18000" indent="0" eaLnBrk="1" hangingPunct="1">
              <a:buClr>
                <a:schemeClr val="tx2"/>
              </a:buClr>
              <a:buSzPct val="125000"/>
              <a:buFont typeface="Arial" panose="020B0604020202020204" pitchFamily="34" charset="0"/>
              <a:buNone/>
              <a:defRPr sz="2400" b="0" i="0">
                <a:latin typeface="Nunito Sans" charset="0"/>
                <a:ea typeface="Nunito Sans" charset="0"/>
                <a:cs typeface="Nunito Sans"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nSpc>
                <a:spcPts val="15000"/>
              </a:lnSpc>
            </a:pPr>
            <a:r>
              <a:rPr lang="en-GB" sz="9600" kern="0" dirty="0">
                <a:solidFill>
                  <a:schemeClr val="bg1"/>
                </a:solidFill>
                <a:latin typeface="Nunito Sans Black" panose="00000A00000000000000" pitchFamily="2" charset="0"/>
              </a:rPr>
              <a:t>2018-19 Accounts</a:t>
            </a:r>
          </a:p>
        </p:txBody>
      </p:sp>
      <p:pic>
        <p:nvPicPr>
          <p:cNvPr id="5" name="Picture 4" descr="https://lh3.googleusercontent.com/8QPf7xVGwhkGXxb4Vr9DJoiLTHfPkkqjvSxVVNFbwqeOC4eV9851jq6cLxry6Ch2OiNpsLOMBYQ4FpsCIBjveyHM2pyzmZTUmj_WjDPARRPJmYXbGyvBZceGLhpEunWnWlq9Lt5sweUUOrrQb7KxZtwLY4dvAf3xcRoKZmpvYcO-d_JysFWpaW677J8rdGhAI_qCLQwqeFctU4TAaCCqEDjElAac-orVsQhYDy0efxI1HWGhSNbfA6CzdKvy8lEOm62-zZo0s3g2r53zg_3XFoDrx25ZBMnwN6prfPdor4M46efgy4QJpZiyGzI-tYj_TFSpBb0xsOHMD21ED5O1G4EMl8v5Vo8IIurZRVZ_uO0jCxG5dvtXpqUJ284z6bQZodutN4GoRNV1fulOXeV5lwABtEcaiE8hfrW32OqN6p4Td-8wPCJBQJSJm-b5P7j9hB9be4DbhdFgSxRxR-lA-kvFr4CEoNFxAGOB9SF0_NolReS2qheSa1OkgW5BIasZnXk_rlLstWA5IzN6Xg_SgQujSG6oChgOpPa03IhKz925IcnlZXMDYTZv6DAirNveYMOj9VG9ghPpjBa4h6XKxCJEdEunZqgDLmEPM5xPgqriiLoVOz8M9HLYzBlCS4an=w1579-h88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6" y="0"/>
            <a:ext cx="16283206" cy="915737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7206" y="0"/>
            <a:ext cx="16283206" cy="9144000"/>
          </a:xfrm>
          <a:prstGeom prst="rect">
            <a:avLst/>
          </a:prstGeom>
          <a:solidFill>
            <a:schemeClr val="accent3">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4318E32C-713C-E445-9AF0-A13827D908C5}"/>
              </a:ext>
            </a:extLst>
          </p:cNvPr>
          <p:cNvGrpSpPr/>
          <p:nvPr/>
        </p:nvGrpSpPr>
        <p:grpSpPr>
          <a:xfrm>
            <a:off x="9481856" y="1005594"/>
            <a:ext cx="5050159" cy="3687035"/>
            <a:chOff x="1243080" y="996480"/>
            <a:chExt cx="7627680" cy="5568840"/>
          </a:xfrm>
          <a:solidFill>
            <a:schemeClr val="bg1"/>
          </a:solidFill>
        </p:grpSpPr>
        <p:sp>
          <p:nvSpPr>
            <p:cNvPr id="7" name="Freeform 1">
              <a:extLst>
                <a:ext uri="{FF2B5EF4-FFF2-40B4-BE49-F238E27FC236}">
                  <a16:creationId xmlns:a16="http://schemas.microsoft.com/office/drawing/2014/main" id="{6BFD6E44-90C7-B942-8D2C-9296988D50A9}"/>
                </a:ext>
              </a:extLst>
            </p:cNvPr>
            <p:cNvSpPr/>
            <p:nvPr/>
          </p:nvSpPr>
          <p:spPr>
            <a:xfrm>
              <a:off x="1243080" y="4809960"/>
              <a:ext cx="1350360" cy="1744200"/>
            </a:xfrm>
            <a:custGeom>
              <a:avLst/>
              <a:gdLst/>
              <a:ahLst/>
              <a:cxnLst/>
              <a:rect l="0" t="0" r="r" b="b"/>
              <a:pathLst>
                <a:path w="3751" h="4845">
                  <a:moveTo>
                    <a:pt x="0" y="4094"/>
                  </a:moveTo>
                  <a:lnTo>
                    <a:pt x="0" y="4094"/>
                  </a:lnTo>
                  <a:cubicBezTo>
                    <a:pt x="625" y="3375"/>
                    <a:pt x="625" y="3375"/>
                    <a:pt x="625" y="3375"/>
                  </a:cubicBezTo>
                  <a:cubicBezTo>
                    <a:pt x="1063" y="3719"/>
                    <a:pt x="1500" y="3937"/>
                    <a:pt x="2032" y="3937"/>
                  </a:cubicBezTo>
                  <a:cubicBezTo>
                    <a:pt x="2469" y="3937"/>
                    <a:pt x="2719" y="3781"/>
                    <a:pt x="2719" y="3500"/>
                  </a:cubicBezTo>
                  <a:cubicBezTo>
                    <a:pt x="2719" y="3469"/>
                    <a:pt x="2719" y="3469"/>
                    <a:pt x="2719" y="3469"/>
                  </a:cubicBezTo>
                  <a:cubicBezTo>
                    <a:pt x="2719" y="3219"/>
                    <a:pt x="2563" y="3094"/>
                    <a:pt x="1782" y="2875"/>
                  </a:cubicBezTo>
                  <a:cubicBezTo>
                    <a:pt x="813" y="2625"/>
                    <a:pt x="188" y="2375"/>
                    <a:pt x="188" y="1437"/>
                  </a:cubicBezTo>
                  <a:cubicBezTo>
                    <a:pt x="188" y="1406"/>
                    <a:pt x="188" y="1406"/>
                    <a:pt x="188" y="1406"/>
                  </a:cubicBezTo>
                  <a:cubicBezTo>
                    <a:pt x="188" y="562"/>
                    <a:pt x="875" y="0"/>
                    <a:pt x="1844" y="0"/>
                  </a:cubicBezTo>
                  <a:cubicBezTo>
                    <a:pt x="2532" y="0"/>
                    <a:pt x="3125" y="219"/>
                    <a:pt x="3594" y="594"/>
                  </a:cubicBezTo>
                  <a:cubicBezTo>
                    <a:pt x="3063" y="1375"/>
                    <a:pt x="3063" y="1375"/>
                    <a:pt x="3063" y="1375"/>
                  </a:cubicBezTo>
                  <a:cubicBezTo>
                    <a:pt x="2656" y="1094"/>
                    <a:pt x="2250" y="906"/>
                    <a:pt x="1844" y="906"/>
                  </a:cubicBezTo>
                  <a:cubicBezTo>
                    <a:pt x="1438" y="906"/>
                    <a:pt x="1219" y="1094"/>
                    <a:pt x="1219" y="1312"/>
                  </a:cubicBezTo>
                  <a:cubicBezTo>
                    <a:pt x="1219" y="1344"/>
                    <a:pt x="1219" y="1344"/>
                    <a:pt x="1219" y="1344"/>
                  </a:cubicBezTo>
                  <a:cubicBezTo>
                    <a:pt x="1219" y="1656"/>
                    <a:pt x="1438" y="1750"/>
                    <a:pt x="2250" y="1969"/>
                  </a:cubicBezTo>
                  <a:cubicBezTo>
                    <a:pt x="3219" y="2219"/>
                    <a:pt x="3750" y="2562"/>
                    <a:pt x="3750" y="3375"/>
                  </a:cubicBezTo>
                  <a:lnTo>
                    <a:pt x="3750" y="3375"/>
                  </a:lnTo>
                  <a:cubicBezTo>
                    <a:pt x="3750" y="4312"/>
                    <a:pt x="3031" y="4844"/>
                    <a:pt x="2032" y="4844"/>
                  </a:cubicBezTo>
                  <a:cubicBezTo>
                    <a:pt x="1313" y="4844"/>
                    <a:pt x="563" y="4594"/>
                    <a:pt x="0" y="4094"/>
                  </a:cubicBezTo>
                </a:path>
              </a:pathLst>
            </a:custGeom>
            <a:grpFill/>
            <a:ln>
              <a:noFill/>
            </a:ln>
          </p:spPr>
        </p:sp>
        <p:sp>
          <p:nvSpPr>
            <p:cNvPr id="8" name="Freeform 2">
              <a:extLst>
                <a:ext uri="{FF2B5EF4-FFF2-40B4-BE49-F238E27FC236}">
                  <a16:creationId xmlns:a16="http://schemas.microsoft.com/office/drawing/2014/main" id="{64ADFA78-0D58-8F40-99E7-09FC1DA008B5}"/>
                </a:ext>
              </a:extLst>
            </p:cNvPr>
            <p:cNvSpPr/>
            <p:nvPr/>
          </p:nvSpPr>
          <p:spPr>
            <a:xfrm>
              <a:off x="2728080" y="5203800"/>
              <a:ext cx="1215360" cy="1361520"/>
            </a:xfrm>
            <a:custGeom>
              <a:avLst/>
              <a:gdLst/>
              <a:ahLst/>
              <a:cxnLst/>
              <a:rect l="0" t="0" r="r" b="b"/>
              <a:pathLst>
                <a:path w="3376" h="3782">
                  <a:moveTo>
                    <a:pt x="0" y="1906"/>
                  </a:moveTo>
                  <a:lnTo>
                    <a:pt x="0" y="1906"/>
                  </a:lnTo>
                  <a:cubicBezTo>
                    <a:pt x="0" y="1875"/>
                    <a:pt x="0" y="1875"/>
                    <a:pt x="0" y="1875"/>
                  </a:cubicBezTo>
                  <a:cubicBezTo>
                    <a:pt x="0" y="843"/>
                    <a:pt x="813" y="0"/>
                    <a:pt x="1907" y="0"/>
                  </a:cubicBezTo>
                  <a:cubicBezTo>
                    <a:pt x="2594" y="0"/>
                    <a:pt x="3032" y="250"/>
                    <a:pt x="3344" y="625"/>
                  </a:cubicBezTo>
                  <a:cubicBezTo>
                    <a:pt x="2719" y="1281"/>
                    <a:pt x="2719" y="1281"/>
                    <a:pt x="2719" y="1281"/>
                  </a:cubicBezTo>
                  <a:cubicBezTo>
                    <a:pt x="2500" y="1031"/>
                    <a:pt x="2282" y="906"/>
                    <a:pt x="1907" y="906"/>
                  </a:cubicBezTo>
                  <a:cubicBezTo>
                    <a:pt x="1407" y="906"/>
                    <a:pt x="1032" y="1343"/>
                    <a:pt x="1032" y="1875"/>
                  </a:cubicBezTo>
                  <a:lnTo>
                    <a:pt x="1032" y="1875"/>
                  </a:lnTo>
                  <a:cubicBezTo>
                    <a:pt x="1032" y="2437"/>
                    <a:pt x="1375" y="2875"/>
                    <a:pt x="1938" y="2875"/>
                  </a:cubicBezTo>
                  <a:cubicBezTo>
                    <a:pt x="2282" y="2875"/>
                    <a:pt x="2532" y="2750"/>
                    <a:pt x="2782" y="2500"/>
                  </a:cubicBezTo>
                  <a:cubicBezTo>
                    <a:pt x="3375" y="3125"/>
                    <a:pt x="3375" y="3125"/>
                    <a:pt x="3375" y="3125"/>
                  </a:cubicBezTo>
                  <a:cubicBezTo>
                    <a:pt x="3032" y="3500"/>
                    <a:pt x="2625" y="3781"/>
                    <a:pt x="1907" y="3781"/>
                  </a:cubicBezTo>
                  <a:cubicBezTo>
                    <a:pt x="813" y="3781"/>
                    <a:pt x="0" y="2937"/>
                    <a:pt x="0" y="1906"/>
                  </a:cubicBezTo>
                </a:path>
              </a:pathLst>
            </a:custGeom>
            <a:grpFill/>
            <a:ln>
              <a:noFill/>
            </a:ln>
          </p:spPr>
        </p:sp>
        <p:sp>
          <p:nvSpPr>
            <p:cNvPr id="9" name="Freeform 3">
              <a:extLst>
                <a:ext uri="{FF2B5EF4-FFF2-40B4-BE49-F238E27FC236}">
                  <a16:creationId xmlns:a16="http://schemas.microsoft.com/office/drawing/2014/main" id="{3EE54DA5-0169-7141-82BD-1A309CE0AF08}"/>
                </a:ext>
              </a:extLst>
            </p:cNvPr>
            <p:cNvSpPr/>
            <p:nvPr/>
          </p:nvSpPr>
          <p:spPr>
            <a:xfrm>
              <a:off x="4010760" y="5203800"/>
              <a:ext cx="1417320" cy="1361520"/>
            </a:xfrm>
            <a:custGeom>
              <a:avLst/>
              <a:gdLst/>
              <a:ahLst/>
              <a:cxnLst/>
              <a:rect l="0" t="0" r="r" b="b"/>
              <a:pathLst>
                <a:path w="3937" h="3782">
                  <a:moveTo>
                    <a:pt x="0" y="1906"/>
                  </a:moveTo>
                  <a:lnTo>
                    <a:pt x="0" y="1906"/>
                  </a:lnTo>
                  <a:cubicBezTo>
                    <a:pt x="0" y="1875"/>
                    <a:pt x="0" y="1875"/>
                    <a:pt x="0" y="1875"/>
                  </a:cubicBezTo>
                  <a:cubicBezTo>
                    <a:pt x="0" y="843"/>
                    <a:pt x="844" y="0"/>
                    <a:pt x="1969" y="0"/>
                  </a:cubicBezTo>
                  <a:cubicBezTo>
                    <a:pt x="3093" y="0"/>
                    <a:pt x="3936" y="843"/>
                    <a:pt x="3936" y="1875"/>
                  </a:cubicBezTo>
                  <a:lnTo>
                    <a:pt x="3936" y="1875"/>
                  </a:lnTo>
                  <a:cubicBezTo>
                    <a:pt x="3936" y="2937"/>
                    <a:pt x="3093" y="3781"/>
                    <a:pt x="1969" y="3781"/>
                  </a:cubicBezTo>
                  <a:cubicBezTo>
                    <a:pt x="844" y="3781"/>
                    <a:pt x="0" y="2937"/>
                    <a:pt x="0" y="1906"/>
                  </a:cubicBezTo>
                  <a:moveTo>
                    <a:pt x="2906" y="1906"/>
                  </a:moveTo>
                  <a:lnTo>
                    <a:pt x="2906" y="1906"/>
                  </a:lnTo>
                  <a:cubicBezTo>
                    <a:pt x="2906" y="1875"/>
                    <a:pt x="2906" y="1875"/>
                    <a:pt x="2906" y="1875"/>
                  </a:cubicBezTo>
                  <a:cubicBezTo>
                    <a:pt x="2906" y="1343"/>
                    <a:pt x="2531" y="906"/>
                    <a:pt x="1969" y="906"/>
                  </a:cubicBezTo>
                  <a:cubicBezTo>
                    <a:pt x="1375" y="906"/>
                    <a:pt x="1031" y="1343"/>
                    <a:pt x="1031" y="1875"/>
                  </a:cubicBezTo>
                  <a:lnTo>
                    <a:pt x="1031" y="1875"/>
                  </a:lnTo>
                  <a:cubicBezTo>
                    <a:pt x="1031" y="2437"/>
                    <a:pt x="1406" y="2875"/>
                    <a:pt x="1969" y="2875"/>
                  </a:cubicBezTo>
                  <a:cubicBezTo>
                    <a:pt x="2562" y="2875"/>
                    <a:pt x="2906" y="2437"/>
                    <a:pt x="2906" y="1906"/>
                  </a:cubicBezTo>
                </a:path>
              </a:pathLst>
            </a:custGeom>
            <a:grpFill/>
            <a:ln>
              <a:noFill/>
            </a:ln>
          </p:spPr>
        </p:sp>
        <p:sp>
          <p:nvSpPr>
            <p:cNvPr id="10" name="Freeform 4">
              <a:extLst>
                <a:ext uri="{FF2B5EF4-FFF2-40B4-BE49-F238E27FC236}">
                  <a16:creationId xmlns:a16="http://schemas.microsoft.com/office/drawing/2014/main" id="{13D3FDE5-43E0-704B-B967-2D28569F3F27}"/>
                </a:ext>
              </a:extLst>
            </p:cNvPr>
            <p:cNvSpPr/>
            <p:nvPr/>
          </p:nvSpPr>
          <p:spPr>
            <a:xfrm>
              <a:off x="5574240" y="5226120"/>
              <a:ext cx="1192680" cy="1328040"/>
            </a:xfrm>
            <a:custGeom>
              <a:avLst/>
              <a:gdLst/>
              <a:ahLst/>
              <a:cxnLst/>
              <a:rect l="0" t="0" r="r" b="b"/>
              <a:pathLst>
                <a:path w="3313" h="3689">
                  <a:moveTo>
                    <a:pt x="0" y="2344"/>
                  </a:moveTo>
                  <a:lnTo>
                    <a:pt x="0" y="2344"/>
                  </a:lnTo>
                  <a:cubicBezTo>
                    <a:pt x="0" y="0"/>
                    <a:pt x="0" y="0"/>
                    <a:pt x="0" y="0"/>
                  </a:cubicBezTo>
                  <a:cubicBezTo>
                    <a:pt x="1000" y="0"/>
                    <a:pt x="1000" y="0"/>
                    <a:pt x="1000" y="0"/>
                  </a:cubicBezTo>
                  <a:cubicBezTo>
                    <a:pt x="1000" y="2031"/>
                    <a:pt x="1000" y="2031"/>
                    <a:pt x="1000" y="2031"/>
                  </a:cubicBezTo>
                  <a:cubicBezTo>
                    <a:pt x="1000" y="2531"/>
                    <a:pt x="1250" y="2781"/>
                    <a:pt x="1625" y="2781"/>
                  </a:cubicBezTo>
                  <a:cubicBezTo>
                    <a:pt x="2031" y="2781"/>
                    <a:pt x="2281" y="2531"/>
                    <a:pt x="2281" y="2031"/>
                  </a:cubicBezTo>
                  <a:cubicBezTo>
                    <a:pt x="2281" y="0"/>
                    <a:pt x="2281" y="0"/>
                    <a:pt x="2281" y="0"/>
                  </a:cubicBezTo>
                  <a:cubicBezTo>
                    <a:pt x="3312" y="0"/>
                    <a:pt x="3312" y="0"/>
                    <a:pt x="3312" y="0"/>
                  </a:cubicBezTo>
                  <a:cubicBezTo>
                    <a:pt x="3312" y="3625"/>
                    <a:pt x="3312" y="3625"/>
                    <a:pt x="3312" y="3625"/>
                  </a:cubicBezTo>
                  <a:cubicBezTo>
                    <a:pt x="2281" y="3625"/>
                    <a:pt x="2281" y="3625"/>
                    <a:pt x="2281" y="3625"/>
                  </a:cubicBezTo>
                  <a:cubicBezTo>
                    <a:pt x="2281" y="3125"/>
                    <a:pt x="2281" y="3125"/>
                    <a:pt x="2281" y="3125"/>
                  </a:cubicBezTo>
                  <a:cubicBezTo>
                    <a:pt x="2031" y="3406"/>
                    <a:pt x="1750" y="3688"/>
                    <a:pt x="1218" y="3688"/>
                  </a:cubicBezTo>
                  <a:cubicBezTo>
                    <a:pt x="437" y="3688"/>
                    <a:pt x="0" y="3188"/>
                    <a:pt x="0" y="2344"/>
                  </a:cubicBezTo>
                </a:path>
              </a:pathLst>
            </a:custGeom>
            <a:grpFill/>
            <a:ln>
              <a:noFill/>
            </a:ln>
          </p:spPr>
        </p:sp>
        <p:sp>
          <p:nvSpPr>
            <p:cNvPr id="11" name="Freeform 5">
              <a:extLst>
                <a:ext uri="{FF2B5EF4-FFF2-40B4-BE49-F238E27FC236}">
                  <a16:creationId xmlns:a16="http://schemas.microsoft.com/office/drawing/2014/main" id="{A510D935-6ED7-CB43-9C88-C5B90008F5F2}"/>
                </a:ext>
              </a:extLst>
            </p:cNvPr>
            <p:cNvSpPr/>
            <p:nvPr/>
          </p:nvSpPr>
          <p:spPr>
            <a:xfrm>
              <a:off x="6980400" y="4899960"/>
              <a:ext cx="675360" cy="1654200"/>
            </a:xfrm>
            <a:custGeom>
              <a:avLst/>
              <a:gdLst/>
              <a:ahLst/>
              <a:cxnLst/>
              <a:rect l="0" t="0" r="r" b="b"/>
              <a:pathLst>
                <a:path w="1876" h="4595">
                  <a:moveTo>
                    <a:pt x="0" y="3500"/>
                  </a:moveTo>
                  <a:lnTo>
                    <a:pt x="0" y="3500"/>
                  </a:lnTo>
                  <a:cubicBezTo>
                    <a:pt x="0" y="0"/>
                    <a:pt x="0" y="0"/>
                    <a:pt x="0" y="0"/>
                  </a:cubicBezTo>
                  <a:cubicBezTo>
                    <a:pt x="1031" y="0"/>
                    <a:pt x="1031" y="0"/>
                    <a:pt x="1031" y="0"/>
                  </a:cubicBezTo>
                  <a:cubicBezTo>
                    <a:pt x="1031" y="906"/>
                    <a:pt x="1031" y="906"/>
                    <a:pt x="1031" y="906"/>
                  </a:cubicBezTo>
                  <a:cubicBezTo>
                    <a:pt x="1875" y="906"/>
                    <a:pt x="1875" y="906"/>
                    <a:pt x="1875" y="906"/>
                  </a:cubicBezTo>
                  <a:cubicBezTo>
                    <a:pt x="1875" y="1781"/>
                    <a:pt x="1875" y="1781"/>
                    <a:pt x="1875" y="1781"/>
                  </a:cubicBezTo>
                  <a:cubicBezTo>
                    <a:pt x="1031" y="1781"/>
                    <a:pt x="1031" y="1781"/>
                    <a:pt x="1031" y="1781"/>
                  </a:cubicBezTo>
                  <a:cubicBezTo>
                    <a:pt x="1031" y="3344"/>
                    <a:pt x="1031" y="3344"/>
                    <a:pt x="1031" y="3344"/>
                  </a:cubicBezTo>
                  <a:cubicBezTo>
                    <a:pt x="1031" y="3562"/>
                    <a:pt x="1125" y="3687"/>
                    <a:pt x="1344" y="3687"/>
                  </a:cubicBezTo>
                  <a:cubicBezTo>
                    <a:pt x="1531" y="3687"/>
                    <a:pt x="1719" y="3656"/>
                    <a:pt x="1844" y="3562"/>
                  </a:cubicBezTo>
                  <a:cubicBezTo>
                    <a:pt x="1844" y="4375"/>
                    <a:pt x="1844" y="4375"/>
                    <a:pt x="1844" y="4375"/>
                  </a:cubicBezTo>
                  <a:cubicBezTo>
                    <a:pt x="1656" y="4531"/>
                    <a:pt x="1406" y="4594"/>
                    <a:pt x="1031" y="4594"/>
                  </a:cubicBezTo>
                  <a:cubicBezTo>
                    <a:pt x="406" y="4594"/>
                    <a:pt x="0" y="4344"/>
                    <a:pt x="0" y="3500"/>
                  </a:cubicBezTo>
                </a:path>
              </a:pathLst>
            </a:custGeom>
            <a:grpFill/>
            <a:ln>
              <a:noFill/>
            </a:ln>
          </p:spPr>
        </p:sp>
        <p:sp>
          <p:nvSpPr>
            <p:cNvPr id="12" name="Freeform 6">
              <a:extLst>
                <a:ext uri="{FF2B5EF4-FFF2-40B4-BE49-F238E27FC236}">
                  <a16:creationId xmlns:a16="http://schemas.microsoft.com/office/drawing/2014/main" id="{F77BB71F-39EC-FA4D-A612-0106936654C0}"/>
                </a:ext>
              </a:extLst>
            </p:cNvPr>
            <p:cNvSpPr/>
            <p:nvPr/>
          </p:nvSpPr>
          <p:spPr>
            <a:xfrm>
              <a:off x="7812720" y="5214960"/>
              <a:ext cx="1058040" cy="1339200"/>
            </a:xfrm>
            <a:custGeom>
              <a:avLst/>
              <a:gdLst/>
              <a:ahLst/>
              <a:cxnLst/>
              <a:rect l="0" t="0" r="r" b="b"/>
              <a:pathLst>
                <a:path w="2939" h="3720">
                  <a:moveTo>
                    <a:pt x="0" y="3187"/>
                  </a:moveTo>
                  <a:lnTo>
                    <a:pt x="0" y="3187"/>
                  </a:lnTo>
                  <a:cubicBezTo>
                    <a:pt x="438" y="2500"/>
                    <a:pt x="438" y="2500"/>
                    <a:pt x="438" y="2500"/>
                  </a:cubicBezTo>
                  <a:cubicBezTo>
                    <a:pt x="844" y="2781"/>
                    <a:pt x="1250" y="2937"/>
                    <a:pt x="1594" y="2937"/>
                  </a:cubicBezTo>
                  <a:cubicBezTo>
                    <a:pt x="1875" y="2937"/>
                    <a:pt x="2032" y="2844"/>
                    <a:pt x="2032" y="2656"/>
                  </a:cubicBezTo>
                  <a:lnTo>
                    <a:pt x="2032" y="2656"/>
                  </a:lnTo>
                  <a:cubicBezTo>
                    <a:pt x="2032" y="2437"/>
                    <a:pt x="1657" y="2344"/>
                    <a:pt x="1282" y="2250"/>
                  </a:cubicBezTo>
                  <a:cubicBezTo>
                    <a:pt x="782" y="2094"/>
                    <a:pt x="188" y="1844"/>
                    <a:pt x="188" y="1156"/>
                  </a:cubicBezTo>
                  <a:cubicBezTo>
                    <a:pt x="188" y="1125"/>
                    <a:pt x="188" y="1125"/>
                    <a:pt x="188" y="1125"/>
                  </a:cubicBezTo>
                  <a:cubicBezTo>
                    <a:pt x="188" y="406"/>
                    <a:pt x="782" y="0"/>
                    <a:pt x="1532" y="0"/>
                  </a:cubicBezTo>
                  <a:cubicBezTo>
                    <a:pt x="1969" y="0"/>
                    <a:pt x="2469" y="156"/>
                    <a:pt x="2875" y="406"/>
                  </a:cubicBezTo>
                  <a:cubicBezTo>
                    <a:pt x="2469" y="1125"/>
                    <a:pt x="2469" y="1125"/>
                    <a:pt x="2469" y="1125"/>
                  </a:cubicBezTo>
                  <a:cubicBezTo>
                    <a:pt x="2125" y="906"/>
                    <a:pt x="1750" y="781"/>
                    <a:pt x="1500" y="781"/>
                  </a:cubicBezTo>
                  <a:cubicBezTo>
                    <a:pt x="1250" y="781"/>
                    <a:pt x="1125" y="875"/>
                    <a:pt x="1125" y="1031"/>
                  </a:cubicBezTo>
                  <a:lnTo>
                    <a:pt x="1125" y="1031"/>
                  </a:lnTo>
                  <a:cubicBezTo>
                    <a:pt x="1125" y="1250"/>
                    <a:pt x="1469" y="1344"/>
                    <a:pt x="1844" y="1469"/>
                  </a:cubicBezTo>
                  <a:cubicBezTo>
                    <a:pt x="2375" y="1656"/>
                    <a:pt x="2938" y="1875"/>
                    <a:pt x="2938" y="2562"/>
                  </a:cubicBezTo>
                  <a:lnTo>
                    <a:pt x="2938" y="2562"/>
                  </a:lnTo>
                  <a:cubicBezTo>
                    <a:pt x="2938" y="3375"/>
                    <a:pt x="2344" y="3719"/>
                    <a:pt x="1563" y="3719"/>
                  </a:cubicBezTo>
                  <a:cubicBezTo>
                    <a:pt x="1063" y="3719"/>
                    <a:pt x="500" y="3562"/>
                    <a:pt x="0" y="3187"/>
                  </a:cubicBezTo>
                </a:path>
              </a:pathLst>
            </a:custGeom>
            <a:grpFill/>
            <a:ln>
              <a:noFill/>
            </a:ln>
          </p:spPr>
        </p:sp>
        <p:sp>
          <p:nvSpPr>
            <p:cNvPr id="13" name="Freeform 7">
              <a:extLst>
                <a:ext uri="{FF2B5EF4-FFF2-40B4-BE49-F238E27FC236}">
                  <a16:creationId xmlns:a16="http://schemas.microsoft.com/office/drawing/2014/main" id="{C62D0A29-910A-6D46-88D1-5187C3F79811}"/>
                </a:ext>
              </a:extLst>
            </p:cNvPr>
            <p:cNvSpPr/>
            <p:nvPr/>
          </p:nvSpPr>
          <p:spPr>
            <a:xfrm>
              <a:off x="3144600" y="2076480"/>
              <a:ext cx="1395360" cy="934200"/>
            </a:xfrm>
            <a:custGeom>
              <a:avLst/>
              <a:gdLst/>
              <a:ahLst/>
              <a:cxnLst/>
              <a:rect l="0" t="0" r="r" b="b"/>
              <a:pathLst>
                <a:path w="3876" h="2595">
                  <a:moveTo>
                    <a:pt x="2843" y="1281"/>
                  </a:moveTo>
                  <a:lnTo>
                    <a:pt x="2843" y="1281"/>
                  </a:lnTo>
                  <a:cubicBezTo>
                    <a:pt x="3125" y="1750"/>
                    <a:pt x="3281" y="2250"/>
                    <a:pt x="3312" y="2594"/>
                  </a:cubicBezTo>
                  <a:cubicBezTo>
                    <a:pt x="3875" y="2594"/>
                    <a:pt x="3875" y="2594"/>
                    <a:pt x="3875" y="2594"/>
                  </a:cubicBezTo>
                  <a:cubicBezTo>
                    <a:pt x="3812" y="2188"/>
                    <a:pt x="3656" y="1563"/>
                    <a:pt x="3281" y="1000"/>
                  </a:cubicBezTo>
                  <a:cubicBezTo>
                    <a:pt x="2843" y="344"/>
                    <a:pt x="2312" y="0"/>
                    <a:pt x="1687" y="0"/>
                  </a:cubicBezTo>
                  <a:cubicBezTo>
                    <a:pt x="1656" y="0"/>
                    <a:pt x="1656" y="0"/>
                    <a:pt x="1656" y="0"/>
                  </a:cubicBezTo>
                  <a:cubicBezTo>
                    <a:pt x="1187" y="0"/>
                    <a:pt x="750" y="219"/>
                    <a:pt x="437" y="594"/>
                  </a:cubicBezTo>
                  <a:cubicBezTo>
                    <a:pt x="125" y="969"/>
                    <a:pt x="0" y="1500"/>
                    <a:pt x="125" y="1969"/>
                  </a:cubicBezTo>
                  <a:cubicBezTo>
                    <a:pt x="625" y="1875"/>
                    <a:pt x="625" y="1875"/>
                    <a:pt x="625" y="1875"/>
                  </a:cubicBezTo>
                  <a:cubicBezTo>
                    <a:pt x="562" y="1531"/>
                    <a:pt x="656" y="1188"/>
                    <a:pt x="843" y="906"/>
                  </a:cubicBezTo>
                  <a:cubicBezTo>
                    <a:pt x="1062" y="656"/>
                    <a:pt x="1343" y="531"/>
                    <a:pt x="1656" y="531"/>
                  </a:cubicBezTo>
                  <a:cubicBezTo>
                    <a:pt x="1687" y="531"/>
                    <a:pt x="1687" y="531"/>
                    <a:pt x="1687" y="531"/>
                  </a:cubicBezTo>
                  <a:cubicBezTo>
                    <a:pt x="2218" y="531"/>
                    <a:pt x="2625" y="938"/>
                    <a:pt x="2843" y="1281"/>
                  </a:cubicBezTo>
                </a:path>
              </a:pathLst>
            </a:custGeom>
            <a:grpFill/>
            <a:ln>
              <a:noFill/>
            </a:ln>
          </p:spPr>
        </p:sp>
        <p:sp>
          <p:nvSpPr>
            <p:cNvPr id="14" name="Freeform 8">
              <a:extLst>
                <a:ext uri="{FF2B5EF4-FFF2-40B4-BE49-F238E27FC236}">
                  <a16:creationId xmlns:a16="http://schemas.microsoft.com/office/drawing/2014/main" id="{BAD4305E-5DCC-4547-9F1B-4EAF0B5CB69F}"/>
                </a:ext>
              </a:extLst>
            </p:cNvPr>
            <p:cNvSpPr/>
            <p:nvPr/>
          </p:nvSpPr>
          <p:spPr>
            <a:xfrm>
              <a:off x="4528080" y="3539160"/>
              <a:ext cx="1057680" cy="900000"/>
            </a:xfrm>
            <a:custGeom>
              <a:avLst/>
              <a:gdLst/>
              <a:ahLst/>
              <a:cxnLst/>
              <a:rect l="0" t="0" r="r" b="b"/>
              <a:pathLst>
                <a:path w="2938" h="2500">
                  <a:moveTo>
                    <a:pt x="2843" y="936"/>
                  </a:moveTo>
                  <a:lnTo>
                    <a:pt x="2843" y="936"/>
                  </a:lnTo>
                  <a:cubicBezTo>
                    <a:pt x="2656" y="656"/>
                    <a:pt x="2499" y="312"/>
                    <a:pt x="2437" y="0"/>
                  </a:cubicBezTo>
                  <a:cubicBezTo>
                    <a:pt x="1874" y="0"/>
                    <a:pt x="1874" y="0"/>
                    <a:pt x="1874" y="0"/>
                  </a:cubicBezTo>
                  <a:cubicBezTo>
                    <a:pt x="1937" y="250"/>
                    <a:pt x="2031" y="656"/>
                    <a:pt x="2343" y="1124"/>
                  </a:cubicBezTo>
                  <a:cubicBezTo>
                    <a:pt x="2156" y="1436"/>
                    <a:pt x="1812" y="1717"/>
                    <a:pt x="1469" y="1905"/>
                  </a:cubicBezTo>
                  <a:lnTo>
                    <a:pt x="1469" y="1905"/>
                  </a:lnTo>
                  <a:lnTo>
                    <a:pt x="1469" y="1905"/>
                  </a:lnTo>
                  <a:cubicBezTo>
                    <a:pt x="1125" y="1717"/>
                    <a:pt x="813" y="1436"/>
                    <a:pt x="625" y="1124"/>
                  </a:cubicBezTo>
                  <a:cubicBezTo>
                    <a:pt x="907" y="656"/>
                    <a:pt x="1032" y="250"/>
                    <a:pt x="1063" y="0"/>
                  </a:cubicBezTo>
                  <a:cubicBezTo>
                    <a:pt x="532" y="0"/>
                    <a:pt x="532" y="0"/>
                    <a:pt x="532" y="0"/>
                  </a:cubicBezTo>
                  <a:cubicBezTo>
                    <a:pt x="469" y="312"/>
                    <a:pt x="313" y="656"/>
                    <a:pt x="94" y="936"/>
                  </a:cubicBezTo>
                  <a:cubicBezTo>
                    <a:pt x="0" y="1061"/>
                    <a:pt x="0" y="1061"/>
                    <a:pt x="0" y="1061"/>
                  </a:cubicBezTo>
                  <a:cubicBezTo>
                    <a:pt x="63" y="1217"/>
                    <a:pt x="63" y="1217"/>
                    <a:pt x="63" y="1217"/>
                  </a:cubicBezTo>
                  <a:cubicBezTo>
                    <a:pt x="313" y="1717"/>
                    <a:pt x="813" y="2186"/>
                    <a:pt x="1375" y="2436"/>
                  </a:cubicBezTo>
                  <a:cubicBezTo>
                    <a:pt x="1469" y="2499"/>
                    <a:pt x="1469" y="2499"/>
                    <a:pt x="1469" y="2499"/>
                  </a:cubicBezTo>
                  <a:lnTo>
                    <a:pt x="1469" y="2499"/>
                  </a:lnTo>
                  <a:lnTo>
                    <a:pt x="1469" y="2499"/>
                  </a:lnTo>
                  <a:cubicBezTo>
                    <a:pt x="1593" y="2436"/>
                    <a:pt x="1593" y="2436"/>
                    <a:pt x="1593" y="2436"/>
                  </a:cubicBezTo>
                  <a:cubicBezTo>
                    <a:pt x="2124" y="2186"/>
                    <a:pt x="2656" y="1717"/>
                    <a:pt x="2874" y="1217"/>
                  </a:cubicBezTo>
                  <a:cubicBezTo>
                    <a:pt x="2937" y="1061"/>
                    <a:pt x="2937" y="1061"/>
                    <a:pt x="2937" y="1061"/>
                  </a:cubicBezTo>
                  <a:lnTo>
                    <a:pt x="2843" y="936"/>
                  </a:lnTo>
                </a:path>
              </a:pathLst>
            </a:custGeom>
            <a:grpFill/>
            <a:ln>
              <a:noFill/>
            </a:ln>
          </p:spPr>
        </p:sp>
        <p:sp>
          <p:nvSpPr>
            <p:cNvPr id="15" name="Freeform 9">
              <a:extLst>
                <a:ext uri="{FF2B5EF4-FFF2-40B4-BE49-F238E27FC236}">
                  <a16:creationId xmlns:a16="http://schemas.microsoft.com/office/drawing/2014/main" id="{9590A3D9-C524-194B-9C4A-39C5A7B3298D}"/>
                </a:ext>
              </a:extLst>
            </p:cNvPr>
            <p:cNvSpPr/>
            <p:nvPr/>
          </p:nvSpPr>
          <p:spPr>
            <a:xfrm>
              <a:off x="5585400" y="2076480"/>
              <a:ext cx="1384200" cy="934200"/>
            </a:xfrm>
            <a:custGeom>
              <a:avLst/>
              <a:gdLst/>
              <a:ahLst/>
              <a:cxnLst/>
              <a:rect l="0" t="0" r="r" b="b"/>
              <a:pathLst>
                <a:path w="3845" h="2595">
                  <a:moveTo>
                    <a:pt x="1031" y="1281"/>
                  </a:moveTo>
                  <a:lnTo>
                    <a:pt x="1031" y="1281"/>
                  </a:lnTo>
                  <a:cubicBezTo>
                    <a:pt x="719" y="1750"/>
                    <a:pt x="594" y="2250"/>
                    <a:pt x="531" y="2594"/>
                  </a:cubicBezTo>
                  <a:cubicBezTo>
                    <a:pt x="0" y="2594"/>
                    <a:pt x="0" y="2594"/>
                    <a:pt x="0" y="2594"/>
                  </a:cubicBezTo>
                  <a:cubicBezTo>
                    <a:pt x="62" y="2188"/>
                    <a:pt x="219" y="1563"/>
                    <a:pt x="594" y="1000"/>
                  </a:cubicBezTo>
                  <a:cubicBezTo>
                    <a:pt x="1000" y="344"/>
                    <a:pt x="1562" y="0"/>
                    <a:pt x="2187" y="0"/>
                  </a:cubicBezTo>
                  <a:lnTo>
                    <a:pt x="2187" y="0"/>
                  </a:lnTo>
                  <a:cubicBezTo>
                    <a:pt x="2656" y="0"/>
                    <a:pt x="3125" y="219"/>
                    <a:pt x="3406" y="594"/>
                  </a:cubicBezTo>
                  <a:cubicBezTo>
                    <a:pt x="3750" y="969"/>
                    <a:pt x="3844" y="1500"/>
                    <a:pt x="3750" y="1969"/>
                  </a:cubicBezTo>
                  <a:cubicBezTo>
                    <a:pt x="3219" y="1875"/>
                    <a:pt x="3219" y="1875"/>
                    <a:pt x="3219" y="1875"/>
                  </a:cubicBezTo>
                  <a:cubicBezTo>
                    <a:pt x="3312" y="1531"/>
                    <a:pt x="3219" y="1188"/>
                    <a:pt x="3000" y="906"/>
                  </a:cubicBezTo>
                  <a:cubicBezTo>
                    <a:pt x="2812" y="656"/>
                    <a:pt x="2500" y="531"/>
                    <a:pt x="2187" y="531"/>
                  </a:cubicBezTo>
                  <a:lnTo>
                    <a:pt x="2187" y="531"/>
                  </a:lnTo>
                  <a:cubicBezTo>
                    <a:pt x="1625" y="531"/>
                    <a:pt x="1250" y="938"/>
                    <a:pt x="1031" y="1281"/>
                  </a:cubicBezTo>
                </a:path>
              </a:pathLst>
            </a:custGeom>
            <a:grpFill/>
            <a:ln>
              <a:noFill/>
            </a:ln>
          </p:spPr>
        </p:sp>
        <p:sp>
          <p:nvSpPr>
            <p:cNvPr id="16" name="Freeform 10">
              <a:extLst>
                <a:ext uri="{FF2B5EF4-FFF2-40B4-BE49-F238E27FC236}">
                  <a16:creationId xmlns:a16="http://schemas.microsoft.com/office/drawing/2014/main" id="{9E6ACC7C-BC33-F945-849D-0359F8CB3174}"/>
                </a:ext>
              </a:extLst>
            </p:cNvPr>
            <p:cNvSpPr/>
            <p:nvPr/>
          </p:nvSpPr>
          <p:spPr>
            <a:xfrm>
              <a:off x="4393080" y="996480"/>
              <a:ext cx="1338840" cy="2014200"/>
            </a:xfrm>
            <a:custGeom>
              <a:avLst/>
              <a:gdLst/>
              <a:ahLst/>
              <a:cxnLst/>
              <a:rect l="0" t="0" r="r" b="b"/>
              <a:pathLst>
                <a:path w="3719" h="5595">
                  <a:moveTo>
                    <a:pt x="938" y="5594"/>
                  </a:moveTo>
                  <a:lnTo>
                    <a:pt x="938" y="5594"/>
                  </a:lnTo>
                  <a:cubicBezTo>
                    <a:pt x="1469" y="5594"/>
                    <a:pt x="1469" y="5594"/>
                    <a:pt x="1469" y="5594"/>
                  </a:cubicBezTo>
                  <a:cubicBezTo>
                    <a:pt x="1407" y="5000"/>
                    <a:pt x="1157" y="4438"/>
                    <a:pt x="938" y="3969"/>
                  </a:cubicBezTo>
                  <a:cubicBezTo>
                    <a:pt x="719" y="3500"/>
                    <a:pt x="532" y="3063"/>
                    <a:pt x="532" y="2594"/>
                  </a:cubicBezTo>
                  <a:cubicBezTo>
                    <a:pt x="532" y="2094"/>
                    <a:pt x="813" y="1563"/>
                    <a:pt x="1313" y="1219"/>
                  </a:cubicBezTo>
                  <a:cubicBezTo>
                    <a:pt x="1407" y="1125"/>
                    <a:pt x="1625" y="969"/>
                    <a:pt x="1844" y="750"/>
                  </a:cubicBezTo>
                  <a:cubicBezTo>
                    <a:pt x="2062" y="969"/>
                    <a:pt x="2312" y="1125"/>
                    <a:pt x="2406" y="1219"/>
                  </a:cubicBezTo>
                  <a:cubicBezTo>
                    <a:pt x="2874" y="1563"/>
                    <a:pt x="3187" y="2094"/>
                    <a:pt x="3187" y="2594"/>
                  </a:cubicBezTo>
                  <a:cubicBezTo>
                    <a:pt x="3187" y="3063"/>
                    <a:pt x="2968" y="3500"/>
                    <a:pt x="2781" y="3969"/>
                  </a:cubicBezTo>
                  <a:cubicBezTo>
                    <a:pt x="2562" y="4438"/>
                    <a:pt x="2312" y="5000"/>
                    <a:pt x="2249" y="5594"/>
                  </a:cubicBezTo>
                  <a:cubicBezTo>
                    <a:pt x="2781" y="5594"/>
                    <a:pt x="2781" y="5594"/>
                    <a:pt x="2781" y="5594"/>
                  </a:cubicBezTo>
                  <a:cubicBezTo>
                    <a:pt x="2843" y="5094"/>
                    <a:pt x="3062" y="4625"/>
                    <a:pt x="3249" y="4188"/>
                  </a:cubicBezTo>
                  <a:cubicBezTo>
                    <a:pt x="3499" y="3656"/>
                    <a:pt x="3718" y="3156"/>
                    <a:pt x="3718" y="2594"/>
                  </a:cubicBezTo>
                  <a:cubicBezTo>
                    <a:pt x="3718" y="1938"/>
                    <a:pt x="3343" y="1250"/>
                    <a:pt x="2718" y="781"/>
                  </a:cubicBezTo>
                  <a:cubicBezTo>
                    <a:pt x="2656" y="719"/>
                    <a:pt x="2281" y="438"/>
                    <a:pt x="2062" y="188"/>
                  </a:cubicBezTo>
                  <a:cubicBezTo>
                    <a:pt x="1844" y="0"/>
                    <a:pt x="1844" y="0"/>
                    <a:pt x="1844" y="0"/>
                  </a:cubicBezTo>
                  <a:cubicBezTo>
                    <a:pt x="1657" y="188"/>
                    <a:pt x="1657" y="188"/>
                    <a:pt x="1657" y="188"/>
                  </a:cubicBezTo>
                  <a:cubicBezTo>
                    <a:pt x="1438" y="438"/>
                    <a:pt x="1063" y="719"/>
                    <a:pt x="1000" y="781"/>
                  </a:cubicBezTo>
                  <a:cubicBezTo>
                    <a:pt x="375" y="1250"/>
                    <a:pt x="0" y="1938"/>
                    <a:pt x="0" y="2594"/>
                  </a:cubicBezTo>
                  <a:cubicBezTo>
                    <a:pt x="0" y="3156"/>
                    <a:pt x="219" y="3656"/>
                    <a:pt x="469" y="4188"/>
                  </a:cubicBezTo>
                  <a:cubicBezTo>
                    <a:pt x="657" y="4625"/>
                    <a:pt x="875" y="5094"/>
                    <a:pt x="938" y="5594"/>
                  </a:cubicBezTo>
                </a:path>
              </a:pathLst>
            </a:custGeom>
            <a:grpFill/>
            <a:ln>
              <a:noFill/>
            </a:ln>
          </p:spPr>
        </p:sp>
        <p:sp>
          <p:nvSpPr>
            <p:cNvPr id="17" name="Freeform 11">
              <a:extLst>
                <a:ext uri="{FF2B5EF4-FFF2-40B4-BE49-F238E27FC236}">
                  <a16:creationId xmlns:a16="http://schemas.microsoft.com/office/drawing/2014/main" id="{C9A84734-75EE-714E-8FB6-F67BAC07F1B7}"/>
                </a:ext>
              </a:extLst>
            </p:cNvPr>
            <p:cNvSpPr/>
            <p:nvPr/>
          </p:nvSpPr>
          <p:spPr>
            <a:xfrm>
              <a:off x="3965760" y="3179160"/>
              <a:ext cx="2182320" cy="191520"/>
            </a:xfrm>
            <a:custGeom>
              <a:avLst/>
              <a:gdLst/>
              <a:ahLst/>
              <a:cxnLst/>
              <a:rect l="0" t="0" r="r" b="b"/>
              <a:pathLst>
                <a:path w="6062" h="532">
                  <a:moveTo>
                    <a:pt x="0" y="531"/>
                  </a:moveTo>
                  <a:lnTo>
                    <a:pt x="6061" y="531"/>
                  </a:lnTo>
                  <a:lnTo>
                    <a:pt x="6061" y="0"/>
                  </a:lnTo>
                  <a:lnTo>
                    <a:pt x="0" y="0"/>
                  </a:lnTo>
                  <a:lnTo>
                    <a:pt x="0" y="531"/>
                  </a:lnTo>
                </a:path>
              </a:pathLst>
            </a:custGeom>
            <a:grpFill/>
            <a:ln>
              <a:noFill/>
            </a:ln>
          </p:spPr>
        </p:sp>
      </p:grpSp>
      <p:sp>
        <p:nvSpPr>
          <p:cNvPr id="18" name="Text Placeholder 44">
            <a:extLst>
              <a:ext uri="{FF2B5EF4-FFF2-40B4-BE49-F238E27FC236}">
                <a16:creationId xmlns:a16="http://schemas.microsoft.com/office/drawing/2014/main" id="{2574BEBD-0586-6D47-AB5A-FCD81954C018}"/>
              </a:ext>
            </a:extLst>
          </p:cNvPr>
          <p:cNvSpPr txBox="1">
            <a:spLocks/>
          </p:cNvSpPr>
          <p:nvPr/>
        </p:nvSpPr>
        <p:spPr>
          <a:xfrm>
            <a:off x="6515640" y="4990081"/>
            <a:ext cx="10972433" cy="1358900"/>
          </a:xfrm>
          <a:prstGeom prst="rect">
            <a:avLst/>
          </a:prstGeom>
        </p:spPr>
        <p:txBody>
          <a:bodyPr/>
          <a:lstStyle>
            <a:lvl1pPr marL="18000" indent="0" eaLnBrk="1" hangingPunct="1">
              <a:buClr>
                <a:schemeClr val="tx2"/>
              </a:buClr>
              <a:buSzPct val="125000"/>
              <a:buFont typeface="Arial" panose="020B0604020202020204" pitchFamily="34" charset="0"/>
              <a:buNone/>
              <a:defRPr sz="2400" b="0" i="0">
                <a:latin typeface="Nunito Sans" charset="0"/>
                <a:ea typeface="Nunito Sans" charset="0"/>
                <a:cs typeface="Nunito Sans"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a:r>
              <a:rPr lang="en-GB" sz="5400" kern="0" dirty="0">
                <a:solidFill>
                  <a:schemeClr val="bg1"/>
                </a:solidFill>
                <a:latin typeface="Nunito Sans Black" panose="00000A00000000000000" pitchFamily="2" charset="0"/>
              </a:rPr>
              <a:t>Runnymede </a:t>
            </a:r>
          </a:p>
          <a:p>
            <a:pPr algn="ctr"/>
            <a:endParaRPr lang="en-GB" sz="5400" kern="0" dirty="0">
              <a:solidFill>
                <a:schemeClr val="bg1"/>
              </a:solidFill>
              <a:latin typeface="+mn-lt"/>
            </a:endParaRPr>
          </a:p>
          <a:p>
            <a:pPr algn="ctr"/>
            <a:r>
              <a:rPr lang="en-GB" sz="5400" kern="0" dirty="0">
                <a:solidFill>
                  <a:schemeClr val="bg1"/>
                </a:solidFill>
                <a:latin typeface="Nunito Sans Black" panose="00000A00000000000000" pitchFamily="2" charset="0"/>
              </a:rPr>
              <a:t>Accounts</a:t>
            </a:r>
            <a:endParaRPr lang="en-GB" sz="4000" kern="0" dirty="0">
              <a:solidFill>
                <a:schemeClr val="bg1"/>
              </a:solidFill>
              <a:latin typeface="Nunito Sans Black" panose="00000A00000000000000" pitchFamily="2" charset="0"/>
            </a:endParaRPr>
          </a:p>
          <a:p>
            <a:pPr algn="ctr"/>
            <a:r>
              <a:rPr lang="en-GB" sz="4000" kern="0" dirty="0">
                <a:solidFill>
                  <a:schemeClr val="bg1"/>
                </a:solidFill>
                <a:latin typeface="+mn-lt"/>
              </a:rPr>
              <a:t>2022-2023</a:t>
            </a:r>
            <a:endParaRPr lang="en-GB" sz="4000" kern="0" dirty="0">
              <a:solidFill>
                <a:schemeClr val="bg1"/>
              </a:solidFill>
              <a:latin typeface="Nunito Sans Black" panose="00000A00000000000000" pitchFamily="2" charset="0"/>
            </a:endParaRPr>
          </a:p>
        </p:txBody>
      </p:sp>
    </p:spTree>
    <p:extLst>
      <p:ext uri="{BB962C8B-B14F-4D97-AF65-F5344CB8AC3E}">
        <p14:creationId xmlns:p14="http://schemas.microsoft.com/office/powerpoint/2010/main" val="181623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txBox="1">
            <a:spLocks/>
          </p:cNvSpPr>
          <p:nvPr/>
        </p:nvSpPr>
        <p:spPr>
          <a:xfrm>
            <a:off x="1266092" y="3147647"/>
            <a:ext cx="13786338" cy="7121769"/>
          </a:xfrm>
          <a:prstGeom prst="rect">
            <a:avLst/>
          </a:prstGeom>
        </p:spPr>
        <p:txBody>
          <a:bodyPr>
            <a:normAutofit/>
          </a:bodyPr>
          <a:lstStyle>
            <a:lvl1pPr marL="18000" indent="0" eaLnBrk="1" hangingPunct="1">
              <a:buClr>
                <a:schemeClr val="tx2"/>
              </a:buClr>
              <a:buSzPct val="125000"/>
              <a:buFont typeface="Arial" panose="020B0604020202020204" pitchFamily="34" charset="0"/>
              <a:buNone/>
              <a:defRPr sz="2400" b="0" i="0">
                <a:latin typeface="Nunito Sans" charset="0"/>
                <a:ea typeface="Nunito Sans" charset="0"/>
                <a:cs typeface="Nunito Sans"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8"/>
            <a:r>
              <a:rPr lang="en-GB" sz="3200" kern="0" dirty="0">
                <a:solidFill>
                  <a:sysClr val="windowText" lastClr="000000"/>
                </a:solidFill>
                <a:latin typeface="Nunito Sans Black" panose="00000A00000000000000" pitchFamily="2" charset="0"/>
              </a:rPr>
              <a:t>			</a:t>
            </a:r>
            <a:r>
              <a:rPr lang="en-GB" sz="4400" kern="0" dirty="0">
                <a:solidFill>
                  <a:schemeClr val="bg1"/>
                </a:solidFill>
                <a:latin typeface="Nunito Sans Black" panose="00000A00000000000000" pitchFamily="2" charset="0"/>
              </a:rPr>
              <a:t>2022-23		</a:t>
            </a:r>
            <a:r>
              <a:rPr lang="en-GB" sz="4400" i="1" kern="0" dirty="0">
                <a:solidFill>
                  <a:schemeClr val="bg1"/>
                </a:solidFill>
                <a:latin typeface="Nunito Sans Black" panose="00000A00000000000000" pitchFamily="2" charset="0"/>
              </a:rPr>
              <a:t>2021-22</a:t>
            </a:r>
          </a:p>
          <a:p>
            <a:r>
              <a:rPr lang="en-GB" sz="5400" kern="0" dirty="0">
                <a:latin typeface="Nunito Sans Black" panose="00000A00000000000000" pitchFamily="2" charset="0"/>
              </a:rPr>
              <a:t>In</a:t>
            </a:r>
            <a:r>
              <a:rPr lang="en-GB" sz="5400" kern="0" dirty="0">
                <a:solidFill>
                  <a:sysClr val="windowText" lastClr="000000"/>
                </a:solidFill>
                <a:latin typeface="Nunito Sans Black" panose="00000A00000000000000" pitchFamily="2" charset="0"/>
              </a:rPr>
              <a:t>come					£66,676		</a:t>
            </a:r>
            <a:r>
              <a:rPr lang="en-GB" sz="5400" i="1" kern="0" dirty="0">
                <a:solidFill>
                  <a:sysClr val="windowText" lastClr="000000"/>
                </a:solidFill>
                <a:latin typeface="Nunito Sans Black" panose="00000A00000000000000" pitchFamily="2" charset="0"/>
              </a:rPr>
              <a:t>£35,033	</a:t>
            </a:r>
          </a:p>
          <a:p>
            <a:r>
              <a:rPr lang="en-GB" sz="5400" kern="0" dirty="0">
                <a:solidFill>
                  <a:sysClr val="windowText" lastClr="000000"/>
                </a:solidFill>
                <a:latin typeface="Nunito Sans Black" panose="00000A00000000000000" pitchFamily="2" charset="0"/>
              </a:rPr>
              <a:t>Expenditure			£58,990		</a:t>
            </a:r>
            <a:r>
              <a:rPr lang="en-GB" sz="5400" i="1" kern="0" dirty="0">
                <a:solidFill>
                  <a:sysClr val="windowText" lastClr="000000"/>
                </a:solidFill>
                <a:latin typeface="Nunito Sans Black" panose="00000A00000000000000" pitchFamily="2" charset="0"/>
              </a:rPr>
              <a:t>£32,433	</a:t>
            </a:r>
            <a:r>
              <a:rPr lang="en-GB" sz="5400" kern="0" dirty="0">
                <a:solidFill>
                  <a:sysClr val="windowText" lastClr="000000"/>
                </a:solidFill>
                <a:latin typeface="Nunito Sans Black" panose="00000A00000000000000" pitchFamily="2" charset="0"/>
              </a:rPr>
              <a:t>	</a:t>
            </a:r>
            <a:endParaRPr lang="en-GB" sz="5400" i="1" kern="0" dirty="0">
              <a:solidFill>
                <a:sysClr val="windowText" lastClr="000000"/>
              </a:solidFill>
              <a:latin typeface="Nunito Sans Black" panose="00000A00000000000000" pitchFamily="2" charset="0"/>
            </a:endParaRPr>
          </a:p>
          <a:p>
            <a:r>
              <a:rPr lang="en-GB" sz="5400" kern="0" dirty="0">
                <a:solidFill>
                  <a:sysClr val="windowText" lastClr="000000"/>
                </a:solidFill>
                <a:latin typeface="Nunito Sans Black" panose="00000A00000000000000" pitchFamily="2" charset="0"/>
              </a:rPr>
              <a:t>Surplus on year		£7,686		</a:t>
            </a:r>
            <a:r>
              <a:rPr lang="en-GB" sz="5400" i="1" kern="0" dirty="0">
                <a:solidFill>
                  <a:sysClr val="windowText" lastClr="000000"/>
                </a:solidFill>
                <a:latin typeface="Nunito Sans Black" panose="00000A00000000000000" pitchFamily="2" charset="0"/>
              </a:rPr>
              <a:t>£2,590	</a:t>
            </a:r>
          </a:p>
          <a:p>
            <a:r>
              <a:rPr lang="en-GB" sz="4400" kern="0" dirty="0">
                <a:solidFill>
                  <a:sysClr val="windowText" lastClr="000000"/>
                </a:solidFill>
                <a:latin typeface="Nunito Sans Black" panose="00000A00000000000000" pitchFamily="2" charset="0"/>
              </a:rPr>
              <a:t> </a:t>
            </a:r>
            <a:endParaRPr lang="en-GB" sz="5400" kern="0" dirty="0">
              <a:solidFill>
                <a:sysClr val="windowText" lastClr="000000"/>
              </a:solidFill>
              <a:latin typeface="Nunito Sans Black" panose="00000A00000000000000" pitchFamily="2" charset="0"/>
            </a:endParaRPr>
          </a:p>
        </p:txBody>
      </p:sp>
      <p:sp>
        <p:nvSpPr>
          <p:cNvPr id="6" name="TextBox 5"/>
          <p:cNvSpPr txBox="1"/>
          <p:nvPr/>
        </p:nvSpPr>
        <p:spPr>
          <a:xfrm>
            <a:off x="703384" y="527539"/>
            <a:ext cx="3273653" cy="923330"/>
          </a:xfrm>
          <a:prstGeom prst="rect">
            <a:avLst/>
          </a:prstGeom>
          <a:noFill/>
        </p:spPr>
        <p:txBody>
          <a:bodyPr wrap="none" rtlCol="0">
            <a:spAutoFit/>
          </a:bodyPr>
          <a:lstStyle/>
          <a:p>
            <a:r>
              <a:rPr lang="en-GB" sz="5400" dirty="0">
                <a:latin typeface="Nunito Sans Black" panose="00000A00000000000000" pitchFamily="2" charset="0"/>
              </a:rPr>
              <a:t>Accounts</a:t>
            </a:r>
          </a:p>
        </p:txBody>
      </p:sp>
    </p:spTree>
    <p:extLst>
      <p:ext uri="{BB962C8B-B14F-4D97-AF65-F5344CB8AC3E}">
        <p14:creationId xmlns:p14="http://schemas.microsoft.com/office/powerpoint/2010/main" val="3132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441959" y="1600200"/>
            <a:ext cx="15122770" cy="6488723"/>
          </a:xfrm>
          <a:prstGeom prst="rect">
            <a:avLst/>
          </a:prstGeom>
        </p:spPr>
        <p:txBody>
          <a:bodyPr/>
          <a:lstStyle>
            <a:lvl1pPr marL="18000" indent="0" eaLnBrk="1" hangingPunct="1">
              <a:buClr>
                <a:schemeClr val="tx2"/>
              </a:buClr>
              <a:buSzPct val="125000"/>
              <a:buFont typeface="Arial" panose="020B0604020202020204" pitchFamily="34" charset="0"/>
              <a:buNone/>
              <a:defRPr sz="2400" b="0" i="0">
                <a:latin typeface="Nunito Sans" charset="0"/>
                <a:ea typeface="Nunito Sans" charset="0"/>
                <a:cs typeface="Nunito Sans"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lvl="8"/>
            <a:r>
              <a:rPr lang="en-GB" kern="0" dirty="0">
                <a:solidFill>
                  <a:sysClr val="windowText" lastClr="000000"/>
                </a:solidFill>
              </a:rPr>
              <a:t>			</a:t>
            </a:r>
            <a:r>
              <a:rPr lang="en-GB" sz="4000" kern="0" dirty="0">
                <a:solidFill>
                  <a:schemeClr val="bg1"/>
                </a:solidFill>
                <a:latin typeface="Nunito Sans Black" panose="00000A00000000000000" pitchFamily="2" charset="0"/>
              </a:rPr>
              <a:t>As at 31.03.23	</a:t>
            </a:r>
            <a:r>
              <a:rPr lang="en-GB" sz="4000" kern="0" dirty="0">
                <a:solidFill>
                  <a:sysClr val="windowText" lastClr="000000"/>
                </a:solidFill>
                <a:latin typeface="Nunito Sans Black" panose="00000A00000000000000" pitchFamily="2" charset="0"/>
              </a:rPr>
              <a:t>	</a:t>
            </a:r>
            <a:r>
              <a:rPr lang="en-GB" sz="4000" i="1" kern="0" dirty="0">
                <a:solidFill>
                  <a:schemeClr val="bg1"/>
                </a:solidFill>
                <a:latin typeface="Nunito Sans Black" panose="00000A00000000000000" pitchFamily="2" charset="0"/>
              </a:rPr>
              <a:t>As at 31.03.22</a:t>
            </a:r>
            <a:endParaRPr lang="en-GB" sz="5400" i="1" kern="0" dirty="0">
              <a:solidFill>
                <a:schemeClr val="bg1"/>
              </a:solidFill>
              <a:latin typeface="Nunito Sans Black" panose="00000A00000000000000" pitchFamily="2" charset="0"/>
            </a:endParaRPr>
          </a:p>
          <a:p>
            <a:endParaRPr lang="en-GB" sz="5400" kern="0" dirty="0">
              <a:solidFill>
                <a:sysClr val="windowText" lastClr="000000"/>
              </a:solidFill>
              <a:latin typeface="Nunito Sans Black" panose="00000A00000000000000" pitchFamily="2" charset="0"/>
            </a:endParaRPr>
          </a:p>
          <a:p>
            <a:r>
              <a:rPr lang="en-GB" sz="5400" kern="0" dirty="0">
                <a:solidFill>
                  <a:sysClr val="windowText" lastClr="000000"/>
                </a:solidFill>
                <a:latin typeface="Nunito Sans Black" panose="00000A00000000000000" pitchFamily="2" charset="0"/>
              </a:rPr>
              <a:t>General Fund			£38,301			</a:t>
            </a:r>
            <a:r>
              <a:rPr lang="en-GB" sz="5400" i="1" kern="0" dirty="0">
                <a:solidFill>
                  <a:sysClr val="windowText" lastClr="000000"/>
                </a:solidFill>
                <a:latin typeface="Nunito Sans Black" panose="00000A00000000000000" pitchFamily="2" charset="0"/>
              </a:rPr>
              <a:t>£40,805 </a:t>
            </a:r>
            <a:r>
              <a:rPr lang="en-GB" sz="5400" kern="0" dirty="0">
                <a:solidFill>
                  <a:sysClr val="windowText" lastClr="000000"/>
                </a:solidFill>
                <a:latin typeface="Nunito Sans Black" panose="00000A00000000000000" pitchFamily="2" charset="0"/>
              </a:rPr>
              <a:t>	</a:t>
            </a:r>
            <a:br>
              <a:rPr lang="en-GB" sz="5400" kern="0" dirty="0">
                <a:solidFill>
                  <a:sysClr val="windowText" lastClr="000000"/>
                </a:solidFill>
                <a:latin typeface="Nunito Sans Black" panose="00000A00000000000000" pitchFamily="2" charset="0"/>
              </a:rPr>
            </a:br>
            <a:r>
              <a:rPr lang="en-GB" sz="5400" kern="0" dirty="0">
                <a:solidFill>
                  <a:sysClr val="windowText" lastClr="000000"/>
                </a:solidFill>
                <a:latin typeface="Nunito Sans Black" panose="00000A00000000000000" pitchFamily="2" charset="0"/>
              </a:rPr>
              <a:t>Designated funds	£37,996			</a:t>
            </a:r>
            <a:r>
              <a:rPr lang="en-GB" sz="5400" i="1" kern="0" dirty="0">
                <a:solidFill>
                  <a:sysClr val="windowText" lastClr="000000"/>
                </a:solidFill>
                <a:latin typeface="Nunito Sans Black" panose="00000A00000000000000" pitchFamily="2" charset="0"/>
              </a:rPr>
              <a:t>£27,231 </a:t>
            </a:r>
            <a:r>
              <a:rPr lang="en-GB" sz="5400" kern="0" dirty="0">
                <a:solidFill>
                  <a:sysClr val="windowText" lastClr="000000"/>
                </a:solidFill>
                <a:latin typeface="Nunito Sans Black" panose="00000A00000000000000" pitchFamily="2" charset="0"/>
              </a:rPr>
              <a:t>		</a:t>
            </a:r>
          </a:p>
          <a:p>
            <a:r>
              <a:rPr lang="en-GB" sz="4400" kern="0" dirty="0">
                <a:solidFill>
                  <a:sysClr val="windowText" lastClr="000000"/>
                </a:solidFill>
                <a:latin typeface="Nunito Sans Black" panose="00000A00000000000000" pitchFamily="2" charset="0"/>
              </a:rPr>
              <a:t>	</a:t>
            </a:r>
          </a:p>
          <a:p>
            <a:r>
              <a:rPr lang="en-GB" sz="4800" kern="0" dirty="0">
                <a:solidFill>
                  <a:sysClr val="windowText" lastClr="000000"/>
                </a:solidFill>
                <a:latin typeface="Nunito Sans Black" panose="00000A00000000000000" pitchFamily="2" charset="0"/>
              </a:rPr>
              <a:t>Michael Patrick Fund</a:t>
            </a:r>
            <a:r>
              <a:rPr lang="en-GB" sz="5400" kern="0" dirty="0">
                <a:solidFill>
                  <a:sysClr val="windowText" lastClr="000000"/>
                </a:solidFill>
                <a:latin typeface="Nunito Sans Black" panose="00000A00000000000000" pitchFamily="2" charset="0"/>
              </a:rPr>
              <a:t>	£46,403			</a:t>
            </a:r>
            <a:r>
              <a:rPr lang="en-GB" sz="5400" i="1" kern="0" dirty="0">
                <a:solidFill>
                  <a:sysClr val="windowText" lastClr="000000"/>
                </a:solidFill>
                <a:latin typeface="Nunito Sans Black" panose="00000A00000000000000" pitchFamily="2" charset="0"/>
              </a:rPr>
              <a:t>£46,978		</a:t>
            </a:r>
          </a:p>
          <a:p>
            <a:endParaRPr lang="en-GB" sz="5400" kern="0" dirty="0">
              <a:solidFill>
                <a:schemeClr val="bg1"/>
              </a:solidFill>
              <a:latin typeface="Nunito Sans Black" panose="00000A00000000000000" pitchFamily="2" charset="0"/>
            </a:endParaRPr>
          </a:p>
          <a:p>
            <a:r>
              <a:rPr lang="en-GB" sz="5400" kern="0" dirty="0">
                <a:solidFill>
                  <a:schemeClr val="bg1"/>
                </a:solidFill>
                <a:latin typeface="Nunito Sans Black" panose="00000A00000000000000" pitchFamily="2" charset="0"/>
              </a:rPr>
              <a:t>Total						£122,700		</a:t>
            </a:r>
            <a:r>
              <a:rPr lang="en-GB" sz="5400" i="1" kern="0" dirty="0">
                <a:solidFill>
                  <a:schemeClr val="bg1"/>
                </a:solidFill>
                <a:latin typeface="Nunito Sans Black" panose="00000A00000000000000" pitchFamily="2" charset="0"/>
              </a:rPr>
              <a:t>£115,014</a:t>
            </a:r>
            <a:r>
              <a:rPr lang="en-GB" sz="5400" kern="0" dirty="0">
                <a:solidFill>
                  <a:schemeClr val="bg1"/>
                </a:solidFill>
                <a:latin typeface="Nunito Sans Black" panose="00000A00000000000000" pitchFamily="2" charset="0"/>
              </a:rPr>
              <a:t>		 				</a:t>
            </a:r>
            <a:r>
              <a:rPr lang="en-GB" sz="5400" i="1" kern="0" dirty="0">
                <a:solidFill>
                  <a:schemeClr val="bg1"/>
                </a:solidFill>
                <a:latin typeface="Nunito Sans Black" panose="00000A00000000000000" pitchFamily="2" charset="0"/>
              </a:rPr>
              <a:t> </a:t>
            </a:r>
            <a:endParaRPr lang="en-GB" sz="5400" kern="0" dirty="0">
              <a:solidFill>
                <a:schemeClr val="bg1"/>
              </a:solidFill>
              <a:latin typeface="Nunito Sans Black" panose="00000A00000000000000" pitchFamily="2" charset="0"/>
            </a:endParaRPr>
          </a:p>
        </p:txBody>
      </p:sp>
      <p:sp>
        <p:nvSpPr>
          <p:cNvPr id="8" name="TextBox 7"/>
          <p:cNvSpPr txBox="1"/>
          <p:nvPr/>
        </p:nvSpPr>
        <p:spPr>
          <a:xfrm>
            <a:off x="703385" y="492369"/>
            <a:ext cx="4855816" cy="923330"/>
          </a:xfrm>
          <a:prstGeom prst="rect">
            <a:avLst/>
          </a:prstGeom>
          <a:noFill/>
        </p:spPr>
        <p:txBody>
          <a:bodyPr wrap="none" rtlCol="0">
            <a:spAutoFit/>
          </a:bodyPr>
          <a:lstStyle/>
          <a:p>
            <a:r>
              <a:rPr lang="en-GB" sz="5400" dirty="0">
                <a:latin typeface="Nunito Sans Black" panose="00000A00000000000000" pitchFamily="2" charset="0"/>
              </a:rPr>
              <a:t>Balance Sheet</a:t>
            </a:r>
          </a:p>
        </p:txBody>
      </p:sp>
    </p:spTree>
    <p:extLst>
      <p:ext uri="{BB962C8B-B14F-4D97-AF65-F5344CB8AC3E}">
        <p14:creationId xmlns:p14="http://schemas.microsoft.com/office/powerpoint/2010/main" val="1798835156"/>
      </p:ext>
    </p:extLst>
  </p:cSld>
  <p:clrMapOvr>
    <a:masterClrMapping/>
  </p:clrMapOvr>
</p:sld>
</file>

<file path=ppt/theme/theme1.xml><?xml version="1.0" encoding="utf-8"?>
<a:theme xmlns:a="http://schemas.openxmlformats.org/drawingml/2006/main" name="Office Theme">
  <a:themeElements>
    <a:clrScheme name="Scouts 1">
      <a:dk1>
        <a:srgbClr val="000000"/>
      </a:dk1>
      <a:lt1>
        <a:srgbClr val="FFFFFF"/>
      </a:lt1>
      <a:dk2>
        <a:srgbClr val="7414DC"/>
      </a:dk2>
      <a:lt2>
        <a:srgbClr val="00B8A4"/>
      </a:lt2>
      <a:accent1>
        <a:srgbClr val="ED4024"/>
      </a:accent1>
      <a:accent2>
        <a:srgbClr val="26B756"/>
      </a:accent2>
      <a:accent3>
        <a:srgbClr val="006EE0"/>
      </a:accent3>
      <a:accent4>
        <a:srgbClr val="FFB4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8400BDC-67A0-AF49-B9C2-67D615AF437B}" vid="{C062638D-C780-0447-8D86-9CE5781B54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Scouts_PowerPoint_Template_March2018</Template>
  <TotalTime>4874</TotalTime>
  <Words>792</Words>
  <Application>Microsoft Office PowerPoint</Application>
  <PresentationFormat>Custom</PresentationFormat>
  <Paragraphs>179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Nunito Sans</vt:lpstr>
      <vt:lpstr>Nunito Sans Black</vt:lpstr>
      <vt:lpstr>Nunito Sans ExtraBold</vt:lpstr>
      <vt:lpstr>Nunito Sans SemiBold</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James</dc:creator>
  <cp:lastModifiedBy>Lympany, Penny Dr (Sch of Biosciences)</cp:lastModifiedBy>
  <cp:revision>73</cp:revision>
  <dcterms:created xsi:type="dcterms:W3CDTF">2018-06-22T15:40:17Z</dcterms:created>
  <dcterms:modified xsi:type="dcterms:W3CDTF">2023-07-05T17:25:01Z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ies>
</file>